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5" r:id="rId9"/>
    <p:sldId id="264" r:id="rId10"/>
    <p:sldId id="266" r:id="rId11"/>
    <p:sldId id="267" r:id="rId12"/>
    <p:sldId id="275" r:id="rId13"/>
    <p:sldId id="276" r:id="rId14"/>
    <p:sldId id="277" r:id="rId15"/>
    <p:sldId id="268" r:id="rId16"/>
    <p:sldId id="270" r:id="rId17"/>
    <p:sldId id="269" r:id="rId18"/>
    <p:sldId id="271" r:id="rId19"/>
    <p:sldId id="273" r:id="rId20"/>
    <p:sldId id="274" r:id="rId21"/>
    <p:sldId id="279" r:id="rId22"/>
    <p:sldId id="278" r:id="rId23"/>
    <p:sldId id="27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E65BA7-2486-401E-A3CC-2D2F77341F7D}" v="76" dt="2022-09-07T12:40:08.0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skar Dwivedi" userId="f5b85c96-70f3-4e53-8695-5826d5f55a6b" providerId="ADAL" clId="{AAE65BA7-2486-401E-A3CC-2D2F77341F7D}"/>
    <pc:docChg chg="undo custSel addSld delSld modSld sldOrd modMainMaster">
      <pc:chgData name="Sanskar Dwivedi" userId="f5b85c96-70f3-4e53-8695-5826d5f55a6b" providerId="ADAL" clId="{AAE65BA7-2486-401E-A3CC-2D2F77341F7D}" dt="2022-09-07T16:16:50.913" v="10652" actId="1076"/>
      <pc:docMkLst>
        <pc:docMk/>
      </pc:docMkLst>
      <pc:sldChg chg="addSp delSp modSp mod setBg addAnim setClrOvrMap">
        <pc:chgData name="Sanskar Dwivedi" userId="f5b85c96-70f3-4e53-8695-5826d5f55a6b" providerId="ADAL" clId="{AAE65BA7-2486-401E-A3CC-2D2F77341F7D}" dt="2022-09-07T12:07:18.602" v="9391"/>
        <pc:sldMkLst>
          <pc:docMk/>
          <pc:sldMk cId="655241707" sldId="256"/>
        </pc:sldMkLst>
        <pc:spChg chg="mod">
          <ac:chgData name="Sanskar Dwivedi" userId="f5b85c96-70f3-4e53-8695-5826d5f55a6b" providerId="ADAL" clId="{AAE65BA7-2486-401E-A3CC-2D2F77341F7D}" dt="2022-09-07T12:07:18.597" v="9389" actId="26606"/>
          <ac:spMkLst>
            <pc:docMk/>
            <pc:sldMk cId="655241707" sldId="256"/>
            <ac:spMk id="2" creationId="{ABB717C2-A2FC-4CAC-9858-A58FE2F06915}"/>
          </ac:spMkLst>
        </pc:spChg>
        <pc:spChg chg="mod">
          <ac:chgData name="Sanskar Dwivedi" userId="f5b85c96-70f3-4e53-8695-5826d5f55a6b" providerId="ADAL" clId="{AAE65BA7-2486-401E-A3CC-2D2F77341F7D}" dt="2022-09-07T12:07:18.597" v="9389" actId="26606"/>
          <ac:spMkLst>
            <pc:docMk/>
            <pc:sldMk cId="655241707" sldId="256"/>
            <ac:spMk id="3" creationId="{9E304C07-2572-435E-9BA5-63E596489C66}"/>
          </ac:spMkLst>
        </pc:spChg>
        <pc:spChg chg="del">
          <ac:chgData name="Sanskar Dwivedi" userId="f5b85c96-70f3-4e53-8695-5826d5f55a6b" providerId="ADAL" clId="{AAE65BA7-2486-401E-A3CC-2D2F77341F7D}" dt="2022-09-07T12:07:18.597" v="9389" actId="26606"/>
          <ac:spMkLst>
            <pc:docMk/>
            <pc:sldMk cId="655241707" sldId="256"/>
            <ac:spMk id="8" creationId="{787F4F1C-8D3D-4EC1-B72D-A0470A5A08B8}"/>
          </ac:spMkLst>
        </pc:spChg>
        <pc:spChg chg="add">
          <ac:chgData name="Sanskar Dwivedi" userId="f5b85c96-70f3-4e53-8695-5826d5f55a6b" providerId="ADAL" clId="{AAE65BA7-2486-401E-A3CC-2D2F77341F7D}" dt="2022-09-07T12:07:18.597" v="9389" actId="26606"/>
          <ac:spMkLst>
            <pc:docMk/>
            <pc:sldMk cId="655241707" sldId="256"/>
            <ac:spMk id="21" creationId="{0671A8AE-40A1-4631-A6B8-581AFF065482}"/>
          </ac:spMkLst>
        </pc:spChg>
        <pc:spChg chg="add">
          <ac:chgData name="Sanskar Dwivedi" userId="f5b85c96-70f3-4e53-8695-5826d5f55a6b" providerId="ADAL" clId="{AAE65BA7-2486-401E-A3CC-2D2F77341F7D}" dt="2022-09-07T12:07:18.597" v="9389" actId="26606"/>
          <ac:spMkLst>
            <pc:docMk/>
            <pc:sldMk cId="655241707" sldId="256"/>
            <ac:spMk id="23" creationId="{AB58EF07-17C2-48CF-ABB0-EEF1F17CB8F0}"/>
          </ac:spMkLst>
        </pc:spChg>
        <pc:spChg chg="add">
          <ac:chgData name="Sanskar Dwivedi" userId="f5b85c96-70f3-4e53-8695-5826d5f55a6b" providerId="ADAL" clId="{AAE65BA7-2486-401E-A3CC-2D2F77341F7D}" dt="2022-09-07T12:07:18.597" v="9389" actId="26606"/>
          <ac:spMkLst>
            <pc:docMk/>
            <pc:sldMk cId="655241707" sldId="256"/>
            <ac:spMk id="25" creationId="{AF2F604E-43BE-4DC3-B983-E071523364F8}"/>
          </ac:spMkLst>
        </pc:spChg>
        <pc:spChg chg="add">
          <ac:chgData name="Sanskar Dwivedi" userId="f5b85c96-70f3-4e53-8695-5826d5f55a6b" providerId="ADAL" clId="{AAE65BA7-2486-401E-A3CC-2D2F77341F7D}" dt="2022-09-07T12:07:18.597" v="9389" actId="26606"/>
          <ac:spMkLst>
            <pc:docMk/>
            <pc:sldMk cId="655241707" sldId="256"/>
            <ac:spMk id="27" creationId="{08C9B587-E65E-4B52-B37C-ABEBB6E87928}"/>
          </ac:spMkLst>
        </pc:spChg>
        <pc:grpChg chg="del">
          <ac:chgData name="Sanskar Dwivedi" userId="f5b85c96-70f3-4e53-8695-5826d5f55a6b" providerId="ADAL" clId="{AAE65BA7-2486-401E-A3CC-2D2F77341F7D}" dt="2022-09-07T12:07:18.597" v="9389" actId="26606"/>
          <ac:grpSpMkLst>
            <pc:docMk/>
            <pc:sldMk cId="655241707" sldId="256"/>
            <ac:grpSpMk id="10" creationId="{D1E3DD61-64DB-46AD-B249-E273CD86B051}"/>
          </ac:grpSpMkLst>
        </pc:grpChg>
        <pc:picChg chg="add mod ord">
          <ac:chgData name="Sanskar Dwivedi" userId="f5b85c96-70f3-4e53-8695-5826d5f55a6b" providerId="ADAL" clId="{AAE65BA7-2486-401E-A3CC-2D2F77341F7D}" dt="2022-09-07T12:07:18.597" v="9389" actId="26606"/>
          <ac:picMkLst>
            <pc:docMk/>
            <pc:sldMk cId="655241707" sldId="256"/>
            <ac:picMk id="5" creationId="{229BCD8E-2680-4CD2-BA35-4758ECBB031F}"/>
          </ac:picMkLst>
        </pc:picChg>
      </pc:sldChg>
      <pc:sldChg chg="addSp delSp modSp mod setBg">
        <pc:chgData name="Sanskar Dwivedi" userId="f5b85c96-70f3-4e53-8695-5826d5f55a6b" providerId="ADAL" clId="{AAE65BA7-2486-401E-A3CC-2D2F77341F7D}" dt="2022-09-07T12:05:52.086" v="9380"/>
        <pc:sldMkLst>
          <pc:docMk/>
          <pc:sldMk cId="882523052" sldId="257"/>
        </pc:sldMkLst>
        <pc:spChg chg="mod">
          <ac:chgData name="Sanskar Dwivedi" userId="f5b85c96-70f3-4e53-8695-5826d5f55a6b" providerId="ADAL" clId="{AAE65BA7-2486-401E-A3CC-2D2F77341F7D}" dt="2022-09-06T12:11:27.469" v="1336" actId="26606"/>
          <ac:spMkLst>
            <pc:docMk/>
            <pc:sldMk cId="882523052" sldId="257"/>
            <ac:spMk id="2" creationId="{8B0A531A-362E-45AA-A389-4D11976D9673}"/>
          </ac:spMkLst>
        </pc:spChg>
        <pc:spChg chg="add del mod">
          <ac:chgData name="Sanskar Dwivedi" userId="f5b85c96-70f3-4e53-8695-5826d5f55a6b" providerId="ADAL" clId="{AAE65BA7-2486-401E-A3CC-2D2F77341F7D}" dt="2022-09-06T15:39:15.705" v="3669" actId="33524"/>
          <ac:spMkLst>
            <pc:docMk/>
            <pc:sldMk cId="882523052" sldId="257"/>
            <ac:spMk id="6" creationId="{D565BBE0-262D-472A-9EC7-1F09338868F0}"/>
          </ac:spMkLst>
        </pc:spChg>
        <pc:spChg chg="del">
          <ac:chgData name="Sanskar Dwivedi" userId="f5b85c96-70f3-4e53-8695-5826d5f55a6b" providerId="ADAL" clId="{AAE65BA7-2486-401E-A3CC-2D2F77341F7D}" dt="2022-09-06T12:11:27.469" v="1336" actId="26606"/>
          <ac:spMkLst>
            <pc:docMk/>
            <pc:sldMk cId="882523052" sldId="257"/>
            <ac:spMk id="12" creationId="{7F57BEA8-497D-4AA8-8A18-BDCD696B25FE}"/>
          </ac:spMkLst>
        </pc:spChg>
        <pc:spChg chg="add">
          <ac:chgData name="Sanskar Dwivedi" userId="f5b85c96-70f3-4e53-8695-5826d5f55a6b" providerId="ADAL" clId="{AAE65BA7-2486-401E-A3CC-2D2F77341F7D}" dt="2022-09-06T12:11:27.469" v="1336" actId="26606"/>
          <ac:spMkLst>
            <pc:docMk/>
            <pc:sldMk cId="882523052" sldId="257"/>
            <ac:spMk id="21" creationId="{25FCE169-4276-4005-8C82-CCC9C80C4FCF}"/>
          </ac:spMkLst>
        </pc:spChg>
        <pc:spChg chg="add">
          <ac:chgData name="Sanskar Dwivedi" userId="f5b85c96-70f3-4e53-8695-5826d5f55a6b" providerId="ADAL" clId="{AAE65BA7-2486-401E-A3CC-2D2F77341F7D}" dt="2022-09-06T12:11:27.469" v="1336" actId="26606"/>
          <ac:spMkLst>
            <pc:docMk/>
            <pc:sldMk cId="882523052" sldId="257"/>
            <ac:spMk id="23" creationId="{B775CD93-9DF2-48CB-9F57-1BCA9A46C7FA}"/>
          </ac:spMkLst>
        </pc:spChg>
        <pc:spChg chg="add">
          <ac:chgData name="Sanskar Dwivedi" userId="f5b85c96-70f3-4e53-8695-5826d5f55a6b" providerId="ADAL" clId="{AAE65BA7-2486-401E-A3CC-2D2F77341F7D}" dt="2022-09-06T12:11:27.469" v="1336" actId="26606"/>
          <ac:spMkLst>
            <pc:docMk/>
            <pc:sldMk cId="882523052" sldId="257"/>
            <ac:spMk id="25" creationId="{E186B68C-84BC-4A6E-99D1-EE87483C1349}"/>
          </ac:spMkLst>
        </pc:spChg>
        <pc:spChg chg="add">
          <ac:chgData name="Sanskar Dwivedi" userId="f5b85c96-70f3-4e53-8695-5826d5f55a6b" providerId="ADAL" clId="{AAE65BA7-2486-401E-A3CC-2D2F77341F7D}" dt="2022-09-06T12:11:27.469" v="1336" actId="26606"/>
          <ac:spMkLst>
            <pc:docMk/>
            <pc:sldMk cId="882523052" sldId="257"/>
            <ac:spMk id="27" creationId="{1C091803-41C2-48E0-9228-5148460C7479}"/>
          </ac:spMkLst>
        </pc:spChg>
        <pc:spChg chg="add">
          <ac:chgData name="Sanskar Dwivedi" userId="f5b85c96-70f3-4e53-8695-5826d5f55a6b" providerId="ADAL" clId="{AAE65BA7-2486-401E-A3CC-2D2F77341F7D}" dt="2022-09-06T12:11:27.469" v="1336" actId="26606"/>
          <ac:spMkLst>
            <pc:docMk/>
            <pc:sldMk cId="882523052" sldId="257"/>
            <ac:spMk id="29" creationId="{01955DCA-E99D-4678-99DB-8075105C122D}"/>
          </ac:spMkLst>
        </pc:spChg>
        <pc:graphicFrameChg chg="add del">
          <ac:chgData name="Sanskar Dwivedi" userId="f5b85c96-70f3-4e53-8695-5826d5f55a6b" providerId="ADAL" clId="{AAE65BA7-2486-401E-A3CC-2D2F77341F7D}" dt="2022-09-06T12:03:14.674" v="808" actId="26606"/>
          <ac:graphicFrameMkLst>
            <pc:docMk/>
            <pc:sldMk cId="882523052" sldId="257"/>
            <ac:graphicFrameMk id="18" creationId="{FA88EB49-FE45-3D8C-95C1-7CA3CB76E1ED}"/>
          </ac:graphicFrameMkLst>
        </pc:graphicFrameChg>
        <pc:picChg chg="mod ord">
          <ac:chgData name="Sanskar Dwivedi" userId="f5b85c96-70f3-4e53-8695-5826d5f55a6b" providerId="ADAL" clId="{AAE65BA7-2486-401E-A3CC-2D2F77341F7D}" dt="2022-09-06T12:11:57.094" v="1343" actId="14100"/>
          <ac:picMkLst>
            <pc:docMk/>
            <pc:sldMk cId="882523052" sldId="257"/>
            <ac:picMk id="5" creationId="{A222F2D2-7D89-4002-89B7-9CB3FA50E49E}"/>
          </ac:picMkLst>
        </pc:picChg>
        <pc:cxnChg chg="del">
          <ac:chgData name="Sanskar Dwivedi" userId="f5b85c96-70f3-4e53-8695-5826d5f55a6b" providerId="ADAL" clId="{AAE65BA7-2486-401E-A3CC-2D2F77341F7D}" dt="2022-09-06T12:11:27.469" v="1336" actId="26606"/>
          <ac:cxnSpMkLst>
            <pc:docMk/>
            <pc:sldMk cId="882523052" sldId="257"/>
            <ac:cxnSpMk id="10" creationId="{D2E961F1-4A28-4A5F-BBD4-6E400E5E6C75}"/>
          </ac:cxnSpMkLst>
        </pc:cxnChg>
        <pc:cxnChg chg="del">
          <ac:chgData name="Sanskar Dwivedi" userId="f5b85c96-70f3-4e53-8695-5826d5f55a6b" providerId="ADAL" clId="{AAE65BA7-2486-401E-A3CC-2D2F77341F7D}" dt="2022-09-06T12:11:27.469" v="1336" actId="26606"/>
          <ac:cxnSpMkLst>
            <pc:docMk/>
            <pc:sldMk cId="882523052" sldId="257"/>
            <ac:cxnSpMk id="14" creationId="{A82415D3-DDE5-4D63-8CB3-23A5EC581B27}"/>
          </ac:cxnSpMkLst>
        </pc:cxnChg>
        <pc:cxnChg chg="del">
          <ac:chgData name="Sanskar Dwivedi" userId="f5b85c96-70f3-4e53-8695-5826d5f55a6b" providerId="ADAL" clId="{AAE65BA7-2486-401E-A3CC-2D2F77341F7D}" dt="2022-09-06T12:11:27.469" v="1336" actId="26606"/>
          <ac:cxnSpMkLst>
            <pc:docMk/>
            <pc:sldMk cId="882523052" sldId="257"/>
            <ac:cxnSpMk id="16" creationId="{AD7193FB-6AE6-4B3B-8F89-56B55DD63B4D}"/>
          </ac:cxnSpMkLst>
        </pc:cxnChg>
      </pc:sldChg>
      <pc:sldChg chg="addSp delSp modSp mod setBg">
        <pc:chgData name="Sanskar Dwivedi" userId="f5b85c96-70f3-4e53-8695-5826d5f55a6b" providerId="ADAL" clId="{AAE65BA7-2486-401E-A3CC-2D2F77341F7D}" dt="2022-09-07T12:10:01.899" v="9402" actId="1076"/>
        <pc:sldMkLst>
          <pc:docMk/>
          <pc:sldMk cId="1036677812" sldId="258"/>
        </pc:sldMkLst>
        <pc:spChg chg="mod">
          <ac:chgData name="Sanskar Dwivedi" userId="f5b85c96-70f3-4e53-8695-5826d5f55a6b" providerId="ADAL" clId="{AAE65BA7-2486-401E-A3CC-2D2F77341F7D}" dt="2022-09-07T12:09:16.539" v="9393" actId="26606"/>
          <ac:spMkLst>
            <pc:docMk/>
            <pc:sldMk cId="1036677812" sldId="258"/>
            <ac:spMk id="2" creationId="{0FDD6F5C-D4AE-4DB6-BE97-A22C6F082C35}"/>
          </ac:spMkLst>
        </pc:spChg>
        <pc:spChg chg="mod ord">
          <ac:chgData name="Sanskar Dwivedi" userId="f5b85c96-70f3-4e53-8695-5826d5f55a6b" providerId="ADAL" clId="{AAE65BA7-2486-401E-A3CC-2D2F77341F7D}" dt="2022-09-07T12:10:01.899" v="9402" actId="1076"/>
          <ac:spMkLst>
            <pc:docMk/>
            <pc:sldMk cId="1036677812" sldId="258"/>
            <ac:spMk id="3" creationId="{9C51B143-75D7-4FAC-B729-83AA3205EC9A}"/>
          </ac:spMkLst>
        </pc:spChg>
        <pc:spChg chg="add del">
          <ac:chgData name="Sanskar Dwivedi" userId="f5b85c96-70f3-4e53-8695-5826d5f55a6b" providerId="ADAL" clId="{AAE65BA7-2486-401E-A3CC-2D2F77341F7D}" dt="2022-09-07T12:09:16.539" v="9393" actId="26606"/>
          <ac:spMkLst>
            <pc:docMk/>
            <pc:sldMk cId="1036677812" sldId="258"/>
            <ac:spMk id="10" creationId="{2EB492CD-616E-47F8-933B-5E2D952A0593}"/>
          </ac:spMkLst>
        </pc:spChg>
        <pc:spChg chg="add del">
          <ac:chgData name="Sanskar Dwivedi" userId="f5b85c96-70f3-4e53-8695-5826d5f55a6b" providerId="ADAL" clId="{AAE65BA7-2486-401E-A3CC-2D2F77341F7D}" dt="2022-09-07T12:09:16.539" v="9393" actId="26606"/>
          <ac:spMkLst>
            <pc:docMk/>
            <pc:sldMk cId="1036677812" sldId="258"/>
            <ac:spMk id="12" creationId="{59383CF9-23B5-4335-9B21-1791C4CF1C75}"/>
          </ac:spMkLst>
        </pc:spChg>
        <pc:spChg chg="add del">
          <ac:chgData name="Sanskar Dwivedi" userId="f5b85c96-70f3-4e53-8695-5826d5f55a6b" providerId="ADAL" clId="{AAE65BA7-2486-401E-A3CC-2D2F77341F7D}" dt="2022-09-07T12:09:16.539" v="9393" actId="26606"/>
          <ac:spMkLst>
            <pc:docMk/>
            <pc:sldMk cId="1036677812" sldId="258"/>
            <ac:spMk id="14" creationId="{0007FE00-9498-4706-B255-6437B0252C02}"/>
          </ac:spMkLst>
        </pc:spChg>
        <pc:picChg chg="add mod">
          <ac:chgData name="Sanskar Dwivedi" userId="f5b85c96-70f3-4e53-8695-5826d5f55a6b" providerId="ADAL" clId="{AAE65BA7-2486-401E-A3CC-2D2F77341F7D}" dt="2022-09-07T12:09:16.539" v="9393" actId="26606"/>
          <ac:picMkLst>
            <pc:docMk/>
            <pc:sldMk cId="1036677812" sldId="258"/>
            <ac:picMk id="5" creationId="{E9451053-0610-467C-AC7D-F68E7010D77D}"/>
          </ac:picMkLst>
        </pc:picChg>
      </pc:sldChg>
      <pc:sldChg chg="addSp delSp modSp new mod ord setBg">
        <pc:chgData name="Sanskar Dwivedi" userId="f5b85c96-70f3-4e53-8695-5826d5f55a6b" providerId="ADAL" clId="{AAE65BA7-2486-401E-A3CC-2D2F77341F7D}" dt="2022-09-07T12:05:52.086" v="9380"/>
        <pc:sldMkLst>
          <pc:docMk/>
          <pc:sldMk cId="769039791" sldId="259"/>
        </pc:sldMkLst>
        <pc:spChg chg="mod">
          <ac:chgData name="Sanskar Dwivedi" userId="f5b85c96-70f3-4e53-8695-5826d5f55a6b" providerId="ADAL" clId="{AAE65BA7-2486-401E-A3CC-2D2F77341F7D}" dt="2022-09-06T12:11:20.266" v="1335" actId="26606"/>
          <ac:spMkLst>
            <pc:docMk/>
            <pc:sldMk cId="769039791" sldId="259"/>
            <ac:spMk id="2" creationId="{3D89B6A1-10EB-4D74-99B8-B737F17FA617}"/>
          </ac:spMkLst>
        </pc:spChg>
        <pc:spChg chg="mod">
          <ac:chgData name="Sanskar Dwivedi" userId="f5b85c96-70f3-4e53-8695-5826d5f55a6b" providerId="ADAL" clId="{AAE65BA7-2486-401E-A3CC-2D2F77341F7D}" dt="2022-09-06T12:21:45.751" v="1881" actId="20577"/>
          <ac:spMkLst>
            <pc:docMk/>
            <pc:sldMk cId="769039791" sldId="259"/>
            <ac:spMk id="3" creationId="{0FA26623-241C-4A47-89B8-7E22C724598F}"/>
          </ac:spMkLst>
        </pc:spChg>
        <pc:spChg chg="add del">
          <ac:chgData name="Sanskar Dwivedi" userId="f5b85c96-70f3-4e53-8695-5826d5f55a6b" providerId="ADAL" clId="{AAE65BA7-2486-401E-A3CC-2D2F77341F7D}" dt="2022-09-06T12:11:20.259" v="1334" actId="26606"/>
          <ac:spMkLst>
            <pc:docMk/>
            <pc:sldMk cId="769039791" sldId="259"/>
            <ac:spMk id="10" creationId="{5E39A796-BE83-48B1-B33F-35C4A32AAB57}"/>
          </ac:spMkLst>
        </pc:spChg>
        <pc:spChg chg="add del">
          <ac:chgData name="Sanskar Dwivedi" userId="f5b85c96-70f3-4e53-8695-5826d5f55a6b" providerId="ADAL" clId="{AAE65BA7-2486-401E-A3CC-2D2F77341F7D}" dt="2022-09-06T12:11:20.259" v="1334" actId="26606"/>
          <ac:spMkLst>
            <pc:docMk/>
            <pc:sldMk cId="769039791" sldId="259"/>
            <ac:spMk id="12" creationId="{72F84B47-E267-4194-8194-831DB7B5547F}"/>
          </ac:spMkLst>
        </pc:spChg>
        <pc:spChg chg="add">
          <ac:chgData name="Sanskar Dwivedi" userId="f5b85c96-70f3-4e53-8695-5826d5f55a6b" providerId="ADAL" clId="{AAE65BA7-2486-401E-A3CC-2D2F77341F7D}" dt="2022-09-06T12:11:20.266" v="1335" actId="26606"/>
          <ac:spMkLst>
            <pc:docMk/>
            <pc:sldMk cId="769039791" sldId="259"/>
            <ac:spMk id="14" creationId="{E186B68C-84BC-4A6E-99D1-EE87483C1349}"/>
          </ac:spMkLst>
        </pc:spChg>
        <pc:spChg chg="add">
          <ac:chgData name="Sanskar Dwivedi" userId="f5b85c96-70f3-4e53-8695-5826d5f55a6b" providerId="ADAL" clId="{AAE65BA7-2486-401E-A3CC-2D2F77341F7D}" dt="2022-09-06T12:11:20.266" v="1335" actId="26606"/>
          <ac:spMkLst>
            <pc:docMk/>
            <pc:sldMk cId="769039791" sldId="259"/>
            <ac:spMk id="15" creationId="{25FCE169-4276-4005-8C82-CCC9C80C4FCF}"/>
          </ac:spMkLst>
        </pc:spChg>
        <pc:spChg chg="add">
          <ac:chgData name="Sanskar Dwivedi" userId="f5b85c96-70f3-4e53-8695-5826d5f55a6b" providerId="ADAL" clId="{AAE65BA7-2486-401E-A3CC-2D2F77341F7D}" dt="2022-09-06T12:11:20.266" v="1335" actId="26606"/>
          <ac:spMkLst>
            <pc:docMk/>
            <pc:sldMk cId="769039791" sldId="259"/>
            <ac:spMk id="16" creationId="{1C091803-41C2-48E0-9228-5148460C7479}"/>
          </ac:spMkLst>
        </pc:spChg>
        <pc:spChg chg="add">
          <ac:chgData name="Sanskar Dwivedi" userId="f5b85c96-70f3-4e53-8695-5826d5f55a6b" providerId="ADAL" clId="{AAE65BA7-2486-401E-A3CC-2D2F77341F7D}" dt="2022-09-06T12:11:20.266" v="1335" actId="26606"/>
          <ac:spMkLst>
            <pc:docMk/>
            <pc:sldMk cId="769039791" sldId="259"/>
            <ac:spMk id="17" creationId="{B775CD93-9DF2-48CB-9F57-1BCA9A46C7FA}"/>
          </ac:spMkLst>
        </pc:spChg>
        <pc:spChg chg="add">
          <ac:chgData name="Sanskar Dwivedi" userId="f5b85c96-70f3-4e53-8695-5826d5f55a6b" providerId="ADAL" clId="{AAE65BA7-2486-401E-A3CC-2D2F77341F7D}" dt="2022-09-06T12:11:20.266" v="1335" actId="26606"/>
          <ac:spMkLst>
            <pc:docMk/>
            <pc:sldMk cId="769039791" sldId="259"/>
            <ac:spMk id="18" creationId="{01955DCA-E99D-4678-99DB-8075105C122D}"/>
          </ac:spMkLst>
        </pc:spChg>
        <pc:picChg chg="add mod">
          <ac:chgData name="Sanskar Dwivedi" userId="f5b85c96-70f3-4e53-8695-5826d5f55a6b" providerId="ADAL" clId="{AAE65BA7-2486-401E-A3CC-2D2F77341F7D}" dt="2022-09-06T12:11:20.266" v="1335" actId="26606"/>
          <ac:picMkLst>
            <pc:docMk/>
            <pc:sldMk cId="769039791" sldId="259"/>
            <ac:picMk id="5" creationId="{0D0453B4-F35D-4829-B7DB-6DCDB8B6370F}"/>
          </ac:picMkLst>
        </pc:picChg>
      </pc:sldChg>
      <pc:sldChg chg="new del">
        <pc:chgData name="Sanskar Dwivedi" userId="f5b85c96-70f3-4e53-8695-5826d5f55a6b" providerId="ADAL" clId="{AAE65BA7-2486-401E-A3CC-2D2F77341F7D}" dt="2022-09-06T12:01:47.229" v="800" actId="680"/>
        <pc:sldMkLst>
          <pc:docMk/>
          <pc:sldMk cId="3104230600" sldId="259"/>
        </pc:sldMkLst>
      </pc:sldChg>
      <pc:sldChg chg="addSp delSp modSp new del mod">
        <pc:chgData name="Sanskar Dwivedi" userId="f5b85c96-70f3-4e53-8695-5826d5f55a6b" providerId="ADAL" clId="{AAE65BA7-2486-401E-A3CC-2D2F77341F7D}" dt="2022-09-06T12:12:03.870" v="1344" actId="2696"/>
        <pc:sldMkLst>
          <pc:docMk/>
          <pc:sldMk cId="1394028767" sldId="260"/>
        </pc:sldMkLst>
        <pc:spChg chg="del mod">
          <ac:chgData name="Sanskar Dwivedi" userId="f5b85c96-70f3-4e53-8695-5826d5f55a6b" providerId="ADAL" clId="{AAE65BA7-2486-401E-A3CC-2D2F77341F7D}" dt="2022-09-06T12:10:53.726" v="1331" actId="22"/>
          <ac:spMkLst>
            <pc:docMk/>
            <pc:sldMk cId="1394028767" sldId="260"/>
            <ac:spMk id="3" creationId="{AB038768-A7F7-4555-A338-087FC51C13B0}"/>
          </ac:spMkLst>
        </pc:spChg>
        <pc:picChg chg="add mod ord">
          <ac:chgData name="Sanskar Dwivedi" userId="f5b85c96-70f3-4e53-8695-5826d5f55a6b" providerId="ADAL" clId="{AAE65BA7-2486-401E-A3CC-2D2F77341F7D}" dt="2022-09-06T12:10:53.726" v="1331" actId="22"/>
          <ac:picMkLst>
            <pc:docMk/>
            <pc:sldMk cId="1394028767" sldId="260"/>
            <ac:picMk id="5" creationId="{6EAC2C25-C437-4A5E-80AF-C397775E70F3}"/>
          </ac:picMkLst>
        </pc:picChg>
      </pc:sldChg>
      <pc:sldChg chg="addSp delSp modSp new mod setBg">
        <pc:chgData name="Sanskar Dwivedi" userId="f5b85c96-70f3-4e53-8695-5826d5f55a6b" providerId="ADAL" clId="{AAE65BA7-2486-401E-A3CC-2D2F77341F7D}" dt="2022-09-07T12:09:52.635" v="9398"/>
        <pc:sldMkLst>
          <pc:docMk/>
          <pc:sldMk cId="1617189363" sldId="260"/>
        </pc:sldMkLst>
        <pc:spChg chg="mod">
          <ac:chgData name="Sanskar Dwivedi" userId="f5b85c96-70f3-4e53-8695-5826d5f55a6b" providerId="ADAL" clId="{AAE65BA7-2486-401E-A3CC-2D2F77341F7D}" dt="2022-09-06T12:32:51.570" v="2201" actId="255"/>
          <ac:spMkLst>
            <pc:docMk/>
            <pc:sldMk cId="1617189363" sldId="260"/>
            <ac:spMk id="2" creationId="{FC163937-86D1-4125-86F2-9F315FD84B01}"/>
          </ac:spMkLst>
        </pc:spChg>
        <pc:spChg chg="mod">
          <ac:chgData name="Sanskar Dwivedi" userId="f5b85c96-70f3-4e53-8695-5826d5f55a6b" providerId="ADAL" clId="{AAE65BA7-2486-401E-A3CC-2D2F77341F7D}" dt="2022-09-06T12:30:05.913" v="2199" actId="20577"/>
          <ac:spMkLst>
            <pc:docMk/>
            <pc:sldMk cId="1617189363" sldId="260"/>
            <ac:spMk id="3" creationId="{A9788FD4-08ED-4AAB-B89B-E0D101CE7503}"/>
          </ac:spMkLst>
        </pc:spChg>
        <pc:spChg chg="add">
          <ac:chgData name="Sanskar Dwivedi" userId="f5b85c96-70f3-4e53-8695-5826d5f55a6b" providerId="ADAL" clId="{AAE65BA7-2486-401E-A3CC-2D2F77341F7D}" dt="2022-09-06T12:26:10.478" v="2053" actId="26606"/>
          <ac:spMkLst>
            <pc:docMk/>
            <pc:sldMk cId="1617189363" sldId="260"/>
            <ac:spMk id="12" creationId="{1A95671B-3CC6-4792-9114-B74FAEA224E6}"/>
          </ac:spMkLst>
        </pc:spChg>
        <pc:picChg chg="add del">
          <ac:chgData name="Sanskar Dwivedi" userId="f5b85c96-70f3-4e53-8695-5826d5f55a6b" providerId="ADAL" clId="{AAE65BA7-2486-401E-A3CC-2D2F77341F7D}" dt="2022-09-06T12:25:31.522" v="2051" actId="22"/>
          <ac:picMkLst>
            <pc:docMk/>
            <pc:sldMk cId="1617189363" sldId="260"/>
            <ac:picMk id="5" creationId="{2FF66BFC-52CA-486C-BB70-651C519E9FD0}"/>
          </ac:picMkLst>
        </pc:picChg>
        <pc:picChg chg="add mod">
          <ac:chgData name="Sanskar Dwivedi" userId="f5b85c96-70f3-4e53-8695-5826d5f55a6b" providerId="ADAL" clId="{AAE65BA7-2486-401E-A3CC-2D2F77341F7D}" dt="2022-09-06T12:29:58.230" v="2197" actId="14100"/>
          <ac:picMkLst>
            <pc:docMk/>
            <pc:sldMk cId="1617189363" sldId="260"/>
            <ac:picMk id="7" creationId="{31A517D5-A84C-4755-8C23-15BE7E4451BC}"/>
          </ac:picMkLst>
        </pc:picChg>
      </pc:sldChg>
      <pc:sldChg chg="addSp delSp add del setBg delDesignElem">
        <pc:chgData name="Sanskar Dwivedi" userId="f5b85c96-70f3-4e53-8695-5826d5f55a6b" providerId="ADAL" clId="{AAE65BA7-2486-401E-A3CC-2D2F77341F7D}" dt="2022-09-06T12:02:36.846" v="806"/>
        <pc:sldMkLst>
          <pc:docMk/>
          <pc:sldMk cId="2667960726" sldId="260"/>
        </pc:sldMkLst>
        <pc:spChg chg="add del">
          <ac:chgData name="Sanskar Dwivedi" userId="f5b85c96-70f3-4e53-8695-5826d5f55a6b" providerId="ADAL" clId="{AAE65BA7-2486-401E-A3CC-2D2F77341F7D}" dt="2022-09-06T12:02:36.846" v="806"/>
          <ac:spMkLst>
            <pc:docMk/>
            <pc:sldMk cId="2667960726" sldId="260"/>
            <ac:spMk id="12" creationId="{7F57BEA8-497D-4AA8-8A18-BDCD696B25FE}"/>
          </ac:spMkLst>
        </pc:spChg>
        <pc:cxnChg chg="add del">
          <ac:chgData name="Sanskar Dwivedi" userId="f5b85c96-70f3-4e53-8695-5826d5f55a6b" providerId="ADAL" clId="{AAE65BA7-2486-401E-A3CC-2D2F77341F7D}" dt="2022-09-06T12:02:36.846" v="806"/>
          <ac:cxnSpMkLst>
            <pc:docMk/>
            <pc:sldMk cId="2667960726" sldId="260"/>
            <ac:cxnSpMk id="10" creationId="{D2E961F1-4A28-4A5F-BBD4-6E400E5E6C75}"/>
          </ac:cxnSpMkLst>
        </pc:cxnChg>
        <pc:cxnChg chg="add del">
          <ac:chgData name="Sanskar Dwivedi" userId="f5b85c96-70f3-4e53-8695-5826d5f55a6b" providerId="ADAL" clId="{AAE65BA7-2486-401E-A3CC-2D2F77341F7D}" dt="2022-09-06T12:02:36.846" v="806"/>
          <ac:cxnSpMkLst>
            <pc:docMk/>
            <pc:sldMk cId="2667960726" sldId="260"/>
            <ac:cxnSpMk id="14" creationId="{A82415D3-DDE5-4D63-8CB3-23A5EC581B27}"/>
          </ac:cxnSpMkLst>
        </pc:cxnChg>
        <pc:cxnChg chg="add del">
          <ac:chgData name="Sanskar Dwivedi" userId="f5b85c96-70f3-4e53-8695-5826d5f55a6b" providerId="ADAL" clId="{AAE65BA7-2486-401E-A3CC-2D2F77341F7D}" dt="2022-09-06T12:02:36.846" v="806"/>
          <ac:cxnSpMkLst>
            <pc:docMk/>
            <pc:sldMk cId="2667960726" sldId="260"/>
            <ac:cxnSpMk id="16" creationId="{AD7193FB-6AE6-4B3B-8F89-56B55DD63B4D}"/>
          </ac:cxnSpMkLst>
        </pc:cxnChg>
      </pc:sldChg>
      <pc:sldChg chg="addSp delSp modSp new mod setBg">
        <pc:chgData name="Sanskar Dwivedi" userId="f5b85c96-70f3-4e53-8695-5826d5f55a6b" providerId="ADAL" clId="{AAE65BA7-2486-401E-A3CC-2D2F77341F7D}" dt="2022-09-06T14:34:58.259" v="3621" actId="255"/>
        <pc:sldMkLst>
          <pc:docMk/>
          <pc:sldMk cId="807025697" sldId="261"/>
        </pc:sldMkLst>
        <pc:spChg chg="mod">
          <ac:chgData name="Sanskar Dwivedi" userId="f5b85c96-70f3-4e53-8695-5826d5f55a6b" providerId="ADAL" clId="{AAE65BA7-2486-401E-A3CC-2D2F77341F7D}" dt="2022-09-06T12:36:02.340" v="2234" actId="26606"/>
          <ac:spMkLst>
            <pc:docMk/>
            <pc:sldMk cId="807025697" sldId="261"/>
            <ac:spMk id="2" creationId="{6F655FA4-B5BD-4A61-BF57-05193C03351C}"/>
          </ac:spMkLst>
        </pc:spChg>
        <pc:spChg chg="add del mod">
          <ac:chgData name="Sanskar Dwivedi" userId="f5b85c96-70f3-4e53-8695-5826d5f55a6b" providerId="ADAL" clId="{AAE65BA7-2486-401E-A3CC-2D2F77341F7D}" dt="2022-09-06T14:34:58.259" v="3621" actId="255"/>
          <ac:spMkLst>
            <pc:docMk/>
            <pc:sldMk cId="807025697" sldId="261"/>
            <ac:spMk id="3" creationId="{061C7E1D-29D8-4A69-985B-3C98AEF6EF56}"/>
          </ac:spMkLst>
        </pc:spChg>
        <pc:spChg chg="add del">
          <ac:chgData name="Sanskar Dwivedi" userId="f5b85c96-70f3-4e53-8695-5826d5f55a6b" providerId="ADAL" clId="{AAE65BA7-2486-401E-A3CC-2D2F77341F7D}" dt="2022-09-06T12:36:02.340" v="2234" actId="26606"/>
          <ac:spMkLst>
            <pc:docMk/>
            <pc:sldMk cId="807025697" sldId="261"/>
            <ac:spMk id="11" creationId="{F39E5B51-FEE7-B0FB-6617-E15FC0BD7B99}"/>
          </ac:spMkLst>
        </pc:spChg>
        <pc:spChg chg="add del">
          <ac:chgData name="Sanskar Dwivedi" userId="f5b85c96-70f3-4e53-8695-5826d5f55a6b" providerId="ADAL" clId="{AAE65BA7-2486-401E-A3CC-2D2F77341F7D}" dt="2022-09-06T12:36:02.340" v="2234" actId="26606"/>
          <ac:spMkLst>
            <pc:docMk/>
            <pc:sldMk cId="807025697" sldId="261"/>
            <ac:spMk id="14" creationId="{FF9B822F-893E-44C8-963C-64F50ACECBB2}"/>
          </ac:spMkLst>
        </pc:spChg>
        <pc:spChg chg="add del">
          <ac:chgData name="Sanskar Dwivedi" userId="f5b85c96-70f3-4e53-8695-5826d5f55a6b" providerId="ADAL" clId="{AAE65BA7-2486-401E-A3CC-2D2F77341F7D}" dt="2022-09-06T12:36:02.340" v="2234" actId="26606"/>
          <ac:spMkLst>
            <pc:docMk/>
            <pc:sldMk cId="807025697" sldId="261"/>
            <ac:spMk id="16" creationId="{EBF87945-A001-489F-9D9B-7D9435F0B9CA}"/>
          </ac:spMkLst>
        </pc:spChg>
        <pc:picChg chg="add del mod ord">
          <ac:chgData name="Sanskar Dwivedi" userId="f5b85c96-70f3-4e53-8695-5826d5f55a6b" providerId="ADAL" clId="{AAE65BA7-2486-401E-A3CC-2D2F77341F7D}" dt="2022-09-06T12:35:44.500" v="2231" actId="22"/>
          <ac:picMkLst>
            <pc:docMk/>
            <pc:sldMk cId="807025697" sldId="261"/>
            <ac:picMk id="5" creationId="{771BC23C-13FE-4B36-B33C-A30A891FF12B}"/>
          </ac:picMkLst>
        </pc:picChg>
        <pc:picChg chg="add del mod ord">
          <ac:chgData name="Sanskar Dwivedi" userId="f5b85c96-70f3-4e53-8695-5826d5f55a6b" providerId="ADAL" clId="{AAE65BA7-2486-401E-A3CC-2D2F77341F7D}" dt="2022-09-06T12:36:05.185" v="2235" actId="22"/>
          <ac:picMkLst>
            <pc:docMk/>
            <pc:sldMk cId="807025697" sldId="261"/>
            <ac:picMk id="7" creationId="{AB3D8DE6-FB48-4F50-BE98-6D3D8B90CE4A}"/>
          </ac:picMkLst>
        </pc:picChg>
        <pc:picChg chg="add mod">
          <ac:chgData name="Sanskar Dwivedi" userId="f5b85c96-70f3-4e53-8695-5826d5f55a6b" providerId="ADAL" clId="{AAE65BA7-2486-401E-A3CC-2D2F77341F7D}" dt="2022-09-06T14:34:46.195" v="3620" actId="14100"/>
          <ac:picMkLst>
            <pc:docMk/>
            <pc:sldMk cId="807025697" sldId="261"/>
            <ac:picMk id="9" creationId="{F0F906C1-9CD2-479A-A568-5FCDA6DB5FEE}"/>
          </ac:picMkLst>
        </pc:picChg>
      </pc:sldChg>
      <pc:sldChg chg="addSp modSp new del mod">
        <pc:chgData name="Sanskar Dwivedi" userId="f5b85c96-70f3-4e53-8695-5826d5f55a6b" providerId="ADAL" clId="{AAE65BA7-2486-401E-A3CC-2D2F77341F7D}" dt="2022-09-06T13:00:54.493" v="3017" actId="2696"/>
        <pc:sldMkLst>
          <pc:docMk/>
          <pc:sldMk cId="2525185899" sldId="262"/>
        </pc:sldMkLst>
        <pc:spChg chg="add mod">
          <ac:chgData name="Sanskar Dwivedi" userId="f5b85c96-70f3-4e53-8695-5826d5f55a6b" providerId="ADAL" clId="{AAE65BA7-2486-401E-A3CC-2D2F77341F7D}" dt="2022-09-06T12:53:35.328" v="2993" actId="21"/>
          <ac:spMkLst>
            <pc:docMk/>
            <pc:sldMk cId="2525185899" sldId="262"/>
            <ac:spMk id="5" creationId="{041A3184-6298-4AA4-9DEB-FE973AF383AE}"/>
          </ac:spMkLst>
        </pc:spChg>
      </pc:sldChg>
      <pc:sldChg chg="addSp delSp modSp add mod">
        <pc:chgData name="Sanskar Dwivedi" userId="f5b85c96-70f3-4e53-8695-5826d5f55a6b" providerId="ADAL" clId="{AAE65BA7-2486-401E-A3CC-2D2F77341F7D}" dt="2022-09-06T13:08:32.263" v="3018" actId="33524"/>
        <pc:sldMkLst>
          <pc:docMk/>
          <pc:sldMk cId="3688195145" sldId="263"/>
        </pc:sldMkLst>
        <pc:spChg chg="mod">
          <ac:chgData name="Sanskar Dwivedi" userId="f5b85c96-70f3-4e53-8695-5826d5f55a6b" providerId="ADAL" clId="{AAE65BA7-2486-401E-A3CC-2D2F77341F7D}" dt="2022-09-06T13:08:32.263" v="3018" actId="33524"/>
          <ac:spMkLst>
            <pc:docMk/>
            <pc:sldMk cId="3688195145" sldId="263"/>
            <ac:spMk id="3" creationId="{061C7E1D-29D8-4A69-985B-3C98AEF6EF56}"/>
          </ac:spMkLst>
        </pc:spChg>
        <pc:spChg chg="add del">
          <ac:chgData name="Sanskar Dwivedi" userId="f5b85c96-70f3-4e53-8695-5826d5f55a6b" providerId="ADAL" clId="{AAE65BA7-2486-401E-A3CC-2D2F77341F7D}" dt="2022-09-06T12:53:39.474" v="2995" actId="22"/>
          <ac:spMkLst>
            <pc:docMk/>
            <pc:sldMk cId="3688195145" sldId="263"/>
            <ac:spMk id="6" creationId="{B94D4213-89D2-44BE-B8C6-4D14BDBA245D}"/>
          </ac:spMkLst>
        </pc:spChg>
        <pc:picChg chg="del mod">
          <ac:chgData name="Sanskar Dwivedi" userId="f5b85c96-70f3-4e53-8695-5826d5f55a6b" providerId="ADAL" clId="{AAE65BA7-2486-401E-A3CC-2D2F77341F7D}" dt="2022-09-06T12:41:07.779" v="2343" actId="21"/>
          <ac:picMkLst>
            <pc:docMk/>
            <pc:sldMk cId="3688195145" sldId="263"/>
            <ac:picMk id="9" creationId="{F0F906C1-9CD2-479A-A568-5FCDA6DB5FEE}"/>
          </ac:picMkLst>
        </pc:picChg>
      </pc:sldChg>
      <pc:sldChg chg="addSp delSp modSp new mod setBg">
        <pc:chgData name="Sanskar Dwivedi" userId="f5b85c96-70f3-4e53-8695-5826d5f55a6b" providerId="ADAL" clId="{AAE65BA7-2486-401E-A3CC-2D2F77341F7D}" dt="2022-09-07T12:05:52.086" v="9380"/>
        <pc:sldMkLst>
          <pc:docMk/>
          <pc:sldMk cId="2057346658" sldId="264"/>
        </pc:sldMkLst>
        <pc:spChg chg="mod">
          <ac:chgData name="Sanskar Dwivedi" userId="f5b85c96-70f3-4e53-8695-5826d5f55a6b" providerId="ADAL" clId="{AAE65BA7-2486-401E-A3CC-2D2F77341F7D}" dt="2022-09-06T15:09:13.102" v="3652" actId="20577"/>
          <ac:spMkLst>
            <pc:docMk/>
            <pc:sldMk cId="2057346658" sldId="264"/>
            <ac:spMk id="2" creationId="{2CFD33CA-77F5-4BA9-B7F9-E4EE81C814EE}"/>
          </ac:spMkLst>
        </pc:spChg>
        <pc:spChg chg="del mod">
          <ac:chgData name="Sanskar Dwivedi" userId="f5b85c96-70f3-4e53-8695-5826d5f55a6b" providerId="ADAL" clId="{AAE65BA7-2486-401E-A3CC-2D2F77341F7D}" dt="2022-09-06T14:13:42.281" v="3027" actId="22"/>
          <ac:spMkLst>
            <pc:docMk/>
            <pc:sldMk cId="2057346658" sldId="264"/>
            <ac:spMk id="3" creationId="{A204F1AA-28A9-472B-93D6-2F56F9A1B588}"/>
          </ac:spMkLst>
        </pc:spChg>
        <pc:spChg chg="add mod">
          <ac:chgData name="Sanskar Dwivedi" userId="f5b85c96-70f3-4e53-8695-5826d5f55a6b" providerId="ADAL" clId="{AAE65BA7-2486-401E-A3CC-2D2F77341F7D}" dt="2022-09-06T17:59:08.551" v="4227" actId="20577"/>
          <ac:spMkLst>
            <pc:docMk/>
            <pc:sldMk cId="2057346658" sldId="264"/>
            <ac:spMk id="9" creationId="{9ED7F89A-4D64-539F-1A2B-CA939D30786C}"/>
          </ac:spMkLst>
        </pc:spChg>
        <pc:spChg chg="add del">
          <ac:chgData name="Sanskar Dwivedi" userId="f5b85c96-70f3-4e53-8695-5826d5f55a6b" providerId="ADAL" clId="{AAE65BA7-2486-401E-A3CC-2D2F77341F7D}" dt="2022-09-06T14:14:07.435" v="3032" actId="26606"/>
          <ac:spMkLst>
            <pc:docMk/>
            <pc:sldMk cId="2057346658" sldId="264"/>
            <ac:spMk id="12" creationId="{25FCE169-4276-4005-8C82-CCC9C80C4FCF}"/>
          </ac:spMkLst>
        </pc:spChg>
        <pc:spChg chg="add del">
          <ac:chgData name="Sanskar Dwivedi" userId="f5b85c96-70f3-4e53-8695-5826d5f55a6b" providerId="ADAL" clId="{AAE65BA7-2486-401E-A3CC-2D2F77341F7D}" dt="2022-09-06T14:14:07.435" v="3032" actId="26606"/>
          <ac:spMkLst>
            <pc:docMk/>
            <pc:sldMk cId="2057346658" sldId="264"/>
            <ac:spMk id="14" creationId="{B775CD93-9DF2-48CB-9F57-1BCA9A46C7FA}"/>
          </ac:spMkLst>
        </pc:spChg>
        <pc:spChg chg="add del">
          <ac:chgData name="Sanskar Dwivedi" userId="f5b85c96-70f3-4e53-8695-5826d5f55a6b" providerId="ADAL" clId="{AAE65BA7-2486-401E-A3CC-2D2F77341F7D}" dt="2022-09-06T14:14:07.435" v="3032" actId="26606"/>
          <ac:spMkLst>
            <pc:docMk/>
            <pc:sldMk cId="2057346658" sldId="264"/>
            <ac:spMk id="16" creationId="{E186B68C-84BC-4A6E-99D1-EE87483C1349}"/>
          </ac:spMkLst>
        </pc:spChg>
        <pc:spChg chg="add del">
          <ac:chgData name="Sanskar Dwivedi" userId="f5b85c96-70f3-4e53-8695-5826d5f55a6b" providerId="ADAL" clId="{AAE65BA7-2486-401E-A3CC-2D2F77341F7D}" dt="2022-09-06T14:14:07.435" v="3032" actId="26606"/>
          <ac:spMkLst>
            <pc:docMk/>
            <pc:sldMk cId="2057346658" sldId="264"/>
            <ac:spMk id="18" creationId="{1C091803-41C2-48E0-9228-5148460C7479}"/>
          </ac:spMkLst>
        </pc:spChg>
        <pc:spChg chg="add del">
          <ac:chgData name="Sanskar Dwivedi" userId="f5b85c96-70f3-4e53-8695-5826d5f55a6b" providerId="ADAL" clId="{AAE65BA7-2486-401E-A3CC-2D2F77341F7D}" dt="2022-09-06T14:14:07.435" v="3032" actId="26606"/>
          <ac:spMkLst>
            <pc:docMk/>
            <pc:sldMk cId="2057346658" sldId="264"/>
            <ac:spMk id="20" creationId="{01955DCA-E99D-4678-99DB-8075105C122D}"/>
          </ac:spMkLst>
        </pc:spChg>
        <pc:spChg chg="add del">
          <ac:chgData name="Sanskar Dwivedi" userId="f5b85c96-70f3-4e53-8695-5826d5f55a6b" providerId="ADAL" clId="{AAE65BA7-2486-401E-A3CC-2D2F77341F7D}" dt="2022-09-06T14:14:07.430" v="3031" actId="26606"/>
          <ac:spMkLst>
            <pc:docMk/>
            <pc:sldMk cId="2057346658" sldId="264"/>
            <ac:spMk id="25" creationId="{B775CD93-9DF2-48CB-9F57-1BCA9A46C7FA}"/>
          </ac:spMkLst>
        </pc:spChg>
        <pc:spChg chg="add del">
          <ac:chgData name="Sanskar Dwivedi" userId="f5b85c96-70f3-4e53-8695-5826d5f55a6b" providerId="ADAL" clId="{AAE65BA7-2486-401E-A3CC-2D2F77341F7D}" dt="2022-09-06T14:14:07.430" v="3031" actId="26606"/>
          <ac:spMkLst>
            <pc:docMk/>
            <pc:sldMk cId="2057346658" sldId="264"/>
            <ac:spMk id="27" creationId="{6166C6D1-23AC-49C4-BA07-238E4E9F8CEB}"/>
          </ac:spMkLst>
        </pc:spChg>
        <pc:spChg chg="add del">
          <ac:chgData name="Sanskar Dwivedi" userId="f5b85c96-70f3-4e53-8695-5826d5f55a6b" providerId="ADAL" clId="{AAE65BA7-2486-401E-A3CC-2D2F77341F7D}" dt="2022-09-06T14:14:07.430" v="3031" actId="26606"/>
          <ac:spMkLst>
            <pc:docMk/>
            <pc:sldMk cId="2057346658" sldId="264"/>
            <ac:spMk id="29" creationId="{E186B68C-84BC-4A6E-99D1-EE87483C1349}"/>
          </ac:spMkLst>
        </pc:spChg>
        <pc:spChg chg="add del">
          <ac:chgData name="Sanskar Dwivedi" userId="f5b85c96-70f3-4e53-8695-5826d5f55a6b" providerId="ADAL" clId="{AAE65BA7-2486-401E-A3CC-2D2F77341F7D}" dt="2022-09-06T14:14:07.430" v="3031" actId="26606"/>
          <ac:spMkLst>
            <pc:docMk/>
            <pc:sldMk cId="2057346658" sldId="264"/>
            <ac:spMk id="31" creationId="{1C091803-41C2-48E0-9228-5148460C7479}"/>
          </ac:spMkLst>
        </pc:spChg>
        <pc:spChg chg="add">
          <ac:chgData name="Sanskar Dwivedi" userId="f5b85c96-70f3-4e53-8695-5826d5f55a6b" providerId="ADAL" clId="{AAE65BA7-2486-401E-A3CC-2D2F77341F7D}" dt="2022-09-06T14:14:07.435" v="3032" actId="26606"/>
          <ac:spMkLst>
            <pc:docMk/>
            <pc:sldMk cId="2057346658" sldId="264"/>
            <ac:spMk id="33" creationId="{01955DCA-E99D-4678-99DB-8075105C122D}"/>
          </ac:spMkLst>
        </pc:spChg>
        <pc:spChg chg="add">
          <ac:chgData name="Sanskar Dwivedi" userId="f5b85c96-70f3-4e53-8695-5826d5f55a6b" providerId="ADAL" clId="{AAE65BA7-2486-401E-A3CC-2D2F77341F7D}" dt="2022-09-06T14:14:07.435" v="3032" actId="26606"/>
          <ac:spMkLst>
            <pc:docMk/>
            <pc:sldMk cId="2057346658" sldId="264"/>
            <ac:spMk id="34" creationId="{25FCE169-4276-4005-8C82-CCC9C80C4FCF}"/>
          </ac:spMkLst>
        </pc:spChg>
        <pc:spChg chg="add">
          <ac:chgData name="Sanskar Dwivedi" userId="f5b85c96-70f3-4e53-8695-5826d5f55a6b" providerId="ADAL" clId="{AAE65BA7-2486-401E-A3CC-2D2F77341F7D}" dt="2022-09-06T14:14:07.435" v="3032" actId="26606"/>
          <ac:spMkLst>
            <pc:docMk/>
            <pc:sldMk cId="2057346658" sldId="264"/>
            <ac:spMk id="35" creationId="{B775CD93-9DF2-48CB-9F57-1BCA9A46C7FA}"/>
          </ac:spMkLst>
        </pc:spChg>
        <pc:spChg chg="add">
          <ac:chgData name="Sanskar Dwivedi" userId="f5b85c96-70f3-4e53-8695-5826d5f55a6b" providerId="ADAL" clId="{AAE65BA7-2486-401E-A3CC-2D2F77341F7D}" dt="2022-09-06T14:14:07.435" v="3032" actId="26606"/>
          <ac:spMkLst>
            <pc:docMk/>
            <pc:sldMk cId="2057346658" sldId="264"/>
            <ac:spMk id="36" creationId="{E186B68C-84BC-4A6E-99D1-EE87483C1349}"/>
          </ac:spMkLst>
        </pc:spChg>
        <pc:spChg chg="add">
          <ac:chgData name="Sanskar Dwivedi" userId="f5b85c96-70f3-4e53-8695-5826d5f55a6b" providerId="ADAL" clId="{AAE65BA7-2486-401E-A3CC-2D2F77341F7D}" dt="2022-09-06T14:14:07.435" v="3032" actId="26606"/>
          <ac:spMkLst>
            <pc:docMk/>
            <pc:sldMk cId="2057346658" sldId="264"/>
            <ac:spMk id="37" creationId="{1C091803-41C2-48E0-9228-5148460C7479}"/>
          </ac:spMkLst>
        </pc:spChg>
        <pc:picChg chg="add mod ord">
          <ac:chgData name="Sanskar Dwivedi" userId="f5b85c96-70f3-4e53-8695-5826d5f55a6b" providerId="ADAL" clId="{AAE65BA7-2486-401E-A3CC-2D2F77341F7D}" dt="2022-09-06T15:09:20.511" v="3653" actId="14100"/>
          <ac:picMkLst>
            <pc:docMk/>
            <pc:sldMk cId="2057346658" sldId="264"/>
            <ac:picMk id="5" creationId="{9B5590FC-7188-474D-BCC4-0D461D4D5A7E}"/>
          </ac:picMkLst>
        </pc:picChg>
      </pc:sldChg>
      <pc:sldChg chg="addSp delSp modSp new mod setBg">
        <pc:chgData name="Sanskar Dwivedi" userId="f5b85c96-70f3-4e53-8695-5826d5f55a6b" providerId="ADAL" clId="{AAE65BA7-2486-401E-A3CC-2D2F77341F7D}" dt="2022-09-06T17:56:03.827" v="4118" actId="20577"/>
        <pc:sldMkLst>
          <pc:docMk/>
          <pc:sldMk cId="3205933228" sldId="265"/>
        </pc:sldMkLst>
        <pc:spChg chg="mod">
          <ac:chgData name="Sanskar Dwivedi" userId="f5b85c96-70f3-4e53-8695-5826d5f55a6b" providerId="ADAL" clId="{AAE65BA7-2486-401E-A3CC-2D2F77341F7D}" dt="2022-09-06T14:26:00.976" v="3594" actId="26606"/>
          <ac:spMkLst>
            <pc:docMk/>
            <pc:sldMk cId="3205933228" sldId="265"/>
            <ac:spMk id="2" creationId="{AB69A317-D942-4497-AAC5-CABECF27166A}"/>
          </ac:spMkLst>
        </pc:spChg>
        <pc:spChg chg="mod">
          <ac:chgData name="Sanskar Dwivedi" userId="f5b85c96-70f3-4e53-8695-5826d5f55a6b" providerId="ADAL" clId="{AAE65BA7-2486-401E-A3CC-2D2F77341F7D}" dt="2022-09-06T17:56:03.827" v="4118" actId="20577"/>
          <ac:spMkLst>
            <pc:docMk/>
            <pc:sldMk cId="3205933228" sldId="265"/>
            <ac:spMk id="3" creationId="{7DB2E2BD-A019-4FB6-95E9-DB804D76276E}"/>
          </ac:spMkLst>
        </pc:spChg>
        <pc:spChg chg="add mod">
          <ac:chgData name="Sanskar Dwivedi" userId="f5b85c96-70f3-4e53-8695-5826d5f55a6b" providerId="ADAL" clId="{AAE65BA7-2486-401E-A3CC-2D2F77341F7D}" dt="2022-09-06T14:27:00.485" v="3618" actId="20577"/>
          <ac:spMkLst>
            <pc:docMk/>
            <pc:sldMk cId="3205933228" sldId="265"/>
            <ac:spMk id="6" creationId="{3B7E6919-79BB-4549-BF3A-BA37A6D4A622}"/>
          </ac:spMkLst>
        </pc:spChg>
        <pc:spChg chg="add del">
          <ac:chgData name="Sanskar Dwivedi" userId="f5b85c96-70f3-4e53-8695-5826d5f55a6b" providerId="ADAL" clId="{AAE65BA7-2486-401E-A3CC-2D2F77341F7D}" dt="2022-09-06T14:26:00.976" v="3594" actId="26606"/>
          <ac:spMkLst>
            <pc:docMk/>
            <pc:sldMk cId="3205933228" sldId="265"/>
            <ac:spMk id="10" creationId="{201CC55D-ED54-4C5C-95E6-10947BD1103B}"/>
          </ac:spMkLst>
        </pc:spChg>
        <pc:spChg chg="add del">
          <ac:chgData name="Sanskar Dwivedi" userId="f5b85c96-70f3-4e53-8695-5826d5f55a6b" providerId="ADAL" clId="{AAE65BA7-2486-401E-A3CC-2D2F77341F7D}" dt="2022-09-06T14:26:00.976" v="3594" actId="26606"/>
          <ac:spMkLst>
            <pc:docMk/>
            <pc:sldMk cId="3205933228" sldId="265"/>
            <ac:spMk id="16" creationId="{3873B707-463F-40B0-8227-E8CC6C67EB25}"/>
          </ac:spMkLst>
        </pc:spChg>
        <pc:spChg chg="add del">
          <ac:chgData name="Sanskar Dwivedi" userId="f5b85c96-70f3-4e53-8695-5826d5f55a6b" providerId="ADAL" clId="{AAE65BA7-2486-401E-A3CC-2D2F77341F7D}" dt="2022-09-06T14:26:00.976" v="3594" actId="26606"/>
          <ac:spMkLst>
            <pc:docMk/>
            <pc:sldMk cId="3205933228" sldId="265"/>
            <ac:spMk id="18" creationId="{C13237C8-E62C-4F0D-A318-BD6FB6C2D138}"/>
          </ac:spMkLst>
        </pc:spChg>
        <pc:spChg chg="add del">
          <ac:chgData name="Sanskar Dwivedi" userId="f5b85c96-70f3-4e53-8695-5826d5f55a6b" providerId="ADAL" clId="{AAE65BA7-2486-401E-A3CC-2D2F77341F7D}" dt="2022-09-06T14:26:00.976" v="3594" actId="26606"/>
          <ac:spMkLst>
            <pc:docMk/>
            <pc:sldMk cId="3205933228" sldId="265"/>
            <ac:spMk id="20" creationId="{19C9EAEA-39D0-4B0E-A0EB-51E7B26740B1}"/>
          </ac:spMkLst>
        </pc:spChg>
        <pc:grpChg chg="add del">
          <ac:chgData name="Sanskar Dwivedi" userId="f5b85c96-70f3-4e53-8695-5826d5f55a6b" providerId="ADAL" clId="{AAE65BA7-2486-401E-A3CC-2D2F77341F7D}" dt="2022-09-06T14:26:00.976" v="3594" actId="26606"/>
          <ac:grpSpMkLst>
            <pc:docMk/>
            <pc:sldMk cId="3205933228" sldId="265"/>
            <ac:grpSpMk id="12" creationId="{1DE889C7-FAD6-4397-98E2-05D503484459}"/>
          </ac:grpSpMkLst>
        </pc:grpChg>
        <pc:picChg chg="add mod">
          <ac:chgData name="Sanskar Dwivedi" userId="f5b85c96-70f3-4e53-8695-5826d5f55a6b" providerId="ADAL" clId="{AAE65BA7-2486-401E-A3CC-2D2F77341F7D}" dt="2022-09-06T15:40:03.908" v="3679" actId="14100"/>
          <ac:picMkLst>
            <pc:docMk/>
            <pc:sldMk cId="3205933228" sldId="265"/>
            <ac:picMk id="5" creationId="{8BCCF1AF-F2B4-4885-8C7F-63509F86A2A4}"/>
          </ac:picMkLst>
        </pc:picChg>
      </pc:sldChg>
      <pc:sldChg chg="modSp new mod">
        <pc:chgData name="Sanskar Dwivedi" userId="f5b85c96-70f3-4e53-8695-5826d5f55a6b" providerId="ADAL" clId="{AAE65BA7-2486-401E-A3CC-2D2F77341F7D}" dt="2022-09-06T18:07:33.461" v="4898" actId="20577"/>
        <pc:sldMkLst>
          <pc:docMk/>
          <pc:sldMk cId="1623582042" sldId="266"/>
        </pc:sldMkLst>
        <pc:spChg chg="mod">
          <ac:chgData name="Sanskar Dwivedi" userId="f5b85c96-70f3-4e53-8695-5826d5f55a6b" providerId="ADAL" clId="{AAE65BA7-2486-401E-A3CC-2D2F77341F7D}" dt="2022-09-06T17:59:34.132" v="4261" actId="122"/>
          <ac:spMkLst>
            <pc:docMk/>
            <pc:sldMk cId="1623582042" sldId="266"/>
            <ac:spMk id="2" creationId="{DB372B3B-D124-4D7E-8572-6A6D170E4E9E}"/>
          </ac:spMkLst>
        </pc:spChg>
        <pc:spChg chg="mod">
          <ac:chgData name="Sanskar Dwivedi" userId="f5b85c96-70f3-4e53-8695-5826d5f55a6b" providerId="ADAL" clId="{AAE65BA7-2486-401E-A3CC-2D2F77341F7D}" dt="2022-09-06T18:07:33.461" v="4898" actId="20577"/>
          <ac:spMkLst>
            <pc:docMk/>
            <pc:sldMk cId="1623582042" sldId="266"/>
            <ac:spMk id="3" creationId="{812B31C9-22B0-4E86-89E4-43A442970816}"/>
          </ac:spMkLst>
        </pc:spChg>
      </pc:sldChg>
      <pc:sldChg chg="addSp delSp modSp new mod">
        <pc:chgData name="Sanskar Dwivedi" userId="f5b85c96-70f3-4e53-8695-5826d5f55a6b" providerId="ADAL" clId="{AAE65BA7-2486-401E-A3CC-2D2F77341F7D}" dt="2022-09-06T18:11:16.266" v="4970" actId="14100"/>
        <pc:sldMkLst>
          <pc:docMk/>
          <pc:sldMk cId="3312521918" sldId="267"/>
        </pc:sldMkLst>
        <pc:spChg chg="mod">
          <ac:chgData name="Sanskar Dwivedi" userId="f5b85c96-70f3-4e53-8695-5826d5f55a6b" providerId="ADAL" clId="{AAE65BA7-2486-401E-A3CC-2D2F77341F7D}" dt="2022-09-06T18:11:03.724" v="4967" actId="20577"/>
          <ac:spMkLst>
            <pc:docMk/>
            <pc:sldMk cId="3312521918" sldId="267"/>
            <ac:spMk id="2" creationId="{02170EE3-17F0-4D02-8EF3-E500A2B89E27}"/>
          </ac:spMkLst>
        </pc:spChg>
        <pc:spChg chg="del mod">
          <ac:chgData name="Sanskar Dwivedi" userId="f5b85c96-70f3-4e53-8695-5826d5f55a6b" providerId="ADAL" clId="{AAE65BA7-2486-401E-A3CC-2D2F77341F7D}" dt="2022-09-06T18:09:23.602" v="4934" actId="22"/>
          <ac:spMkLst>
            <pc:docMk/>
            <pc:sldMk cId="3312521918" sldId="267"/>
            <ac:spMk id="3" creationId="{03314867-49CB-4A2F-BC77-BB06D836FF93}"/>
          </ac:spMkLst>
        </pc:spChg>
        <pc:picChg chg="add mod ord">
          <ac:chgData name="Sanskar Dwivedi" userId="f5b85c96-70f3-4e53-8695-5826d5f55a6b" providerId="ADAL" clId="{AAE65BA7-2486-401E-A3CC-2D2F77341F7D}" dt="2022-09-06T18:11:16.266" v="4970" actId="14100"/>
          <ac:picMkLst>
            <pc:docMk/>
            <pc:sldMk cId="3312521918" sldId="267"/>
            <ac:picMk id="5" creationId="{DF928CB7-BCCF-4C39-9F31-A16FE7351160}"/>
          </ac:picMkLst>
        </pc:picChg>
      </pc:sldChg>
      <pc:sldChg chg="addSp delSp modSp new mod setBg">
        <pc:chgData name="Sanskar Dwivedi" userId="f5b85c96-70f3-4e53-8695-5826d5f55a6b" providerId="ADAL" clId="{AAE65BA7-2486-401E-A3CC-2D2F77341F7D}" dt="2022-09-07T12:05:52.086" v="9380"/>
        <pc:sldMkLst>
          <pc:docMk/>
          <pc:sldMk cId="3163629916" sldId="268"/>
        </pc:sldMkLst>
        <pc:spChg chg="mod">
          <ac:chgData name="Sanskar Dwivedi" userId="f5b85c96-70f3-4e53-8695-5826d5f55a6b" providerId="ADAL" clId="{AAE65BA7-2486-401E-A3CC-2D2F77341F7D}" dt="2022-09-07T12:02:38.996" v="9340" actId="26606"/>
          <ac:spMkLst>
            <pc:docMk/>
            <pc:sldMk cId="3163629916" sldId="268"/>
            <ac:spMk id="2" creationId="{6D85672B-B5AD-4B0E-8140-D9E0A47E5FE5}"/>
          </ac:spMkLst>
        </pc:spChg>
        <pc:spChg chg="mod ord">
          <ac:chgData name="Sanskar Dwivedi" userId="f5b85c96-70f3-4e53-8695-5826d5f55a6b" providerId="ADAL" clId="{AAE65BA7-2486-401E-A3CC-2D2F77341F7D}" dt="2022-09-07T12:03:48.908" v="9368" actId="255"/>
          <ac:spMkLst>
            <pc:docMk/>
            <pc:sldMk cId="3163629916" sldId="268"/>
            <ac:spMk id="3" creationId="{54CDC70F-E565-4A99-8C90-003B795A8B82}"/>
          </ac:spMkLst>
        </pc:spChg>
        <pc:spChg chg="add">
          <ac:chgData name="Sanskar Dwivedi" userId="f5b85c96-70f3-4e53-8695-5826d5f55a6b" providerId="ADAL" clId="{AAE65BA7-2486-401E-A3CC-2D2F77341F7D}" dt="2022-09-07T12:02:38.996" v="9340" actId="26606"/>
          <ac:spMkLst>
            <pc:docMk/>
            <pc:sldMk cId="3163629916" sldId="268"/>
            <ac:spMk id="11" creationId="{2EB492CD-616E-47F8-933B-5E2D952A0593}"/>
          </ac:spMkLst>
        </pc:spChg>
        <pc:spChg chg="add">
          <ac:chgData name="Sanskar Dwivedi" userId="f5b85c96-70f3-4e53-8695-5826d5f55a6b" providerId="ADAL" clId="{AAE65BA7-2486-401E-A3CC-2D2F77341F7D}" dt="2022-09-07T12:02:38.996" v="9340" actId="26606"/>
          <ac:spMkLst>
            <pc:docMk/>
            <pc:sldMk cId="3163629916" sldId="268"/>
            <ac:spMk id="13" creationId="{59383CF9-23B5-4335-9B21-1791C4CF1C75}"/>
          </ac:spMkLst>
        </pc:spChg>
        <pc:spChg chg="add">
          <ac:chgData name="Sanskar Dwivedi" userId="f5b85c96-70f3-4e53-8695-5826d5f55a6b" providerId="ADAL" clId="{AAE65BA7-2486-401E-A3CC-2D2F77341F7D}" dt="2022-09-07T12:02:38.996" v="9340" actId="26606"/>
          <ac:spMkLst>
            <pc:docMk/>
            <pc:sldMk cId="3163629916" sldId="268"/>
            <ac:spMk id="15" creationId="{0007FE00-9498-4706-B255-6437B0252C02}"/>
          </ac:spMkLst>
        </pc:spChg>
        <pc:graphicFrameChg chg="add del mod modGraphic">
          <ac:chgData name="Sanskar Dwivedi" userId="f5b85c96-70f3-4e53-8695-5826d5f55a6b" providerId="ADAL" clId="{AAE65BA7-2486-401E-A3CC-2D2F77341F7D}" dt="2022-09-07T12:02:15.419" v="9339" actId="21"/>
          <ac:graphicFrameMkLst>
            <pc:docMk/>
            <pc:sldMk cId="3163629916" sldId="268"/>
            <ac:graphicFrameMk id="4" creationId="{56B03DFB-4E8C-46A6-8450-DB0B66E52A0D}"/>
          </ac:graphicFrameMkLst>
        </pc:graphicFrameChg>
        <pc:graphicFrameChg chg="add mod">
          <ac:chgData name="Sanskar Dwivedi" userId="f5b85c96-70f3-4e53-8695-5826d5f55a6b" providerId="ADAL" clId="{AAE65BA7-2486-401E-A3CC-2D2F77341F7D}" dt="2022-09-07T12:04:00.474" v="9371" actId="14100"/>
          <ac:graphicFrameMkLst>
            <pc:docMk/>
            <pc:sldMk cId="3163629916" sldId="268"/>
            <ac:graphicFrameMk id="9" creationId="{0AD87EEC-1B8B-4E47-B3C7-274829060744}"/>
          </ac:graphicFrameMkLst>
        </pc:graphicFrameChg>
        <pc:picChg chg="add del mod">
          <ac:chgData name="Sanskar Dwivedi" userId="f5b85c96-70f3-4e53-8695-5826d5f55a6b" providerId="ADAL" clId="{AAE65BA7-2486-401E-A3CC-2D2F77341F7D}" dt="2022-09-07T12:04:07.145" v="9372" actId="14100"/>
          <ac:picMkLst>
            <pc:docMk/>
            <pc:sldMk cId="3163629916" sldId="268"/>
            <ac:picMk id="6" creationId="{06B284E4-B6AA-4F6C-A501-DFEBC38D8FF4}"/>
          </ac:picMkLst>
        </pc:picChg>
        <pc:picChg chg="add del mod">
          <ac:chgData name="Sanskar Dwivedi" userId="f5b85c96-70f3-4e53-8695-5826d5f55a6b" providerId="ADAL" clId="{AAE65BA7-2486-401E-A3CC-2D2F77341F7D}" dt="2022-09-06T18:25:53.705" v="5740"/>
          <ac:picMkLst>
            <pc:docMk/>
            <pc:sldMk cId="3163629916" sldId="268"/>
            <ac:picMk id="1026" creationId="{34A4D712-7575-4A9A-8B2F-94063A97CD4B}"/>
          </ac:picMkLst>
        </pc:picChg>
      </pc:sldChg>
      <pc:sldChg chg="addSp delSp modSp new mod setBg setClrOvrMap">
        <pc:chgData name="Sanskar Dwivedi" userId="f5b85c96-70f3-4e53-8695-5826d5f55a6b" providerId="ADAL" clId="{AAE65BA7-2486-401E-A3CC-2D2F77341F7D}" dt="2022-09-07T12:05:52.086" v="9380"/>
        <pc:sldMkLst>
          <pc:docMk/>
          <pc:sldMk cId="4218468384" sldId="269"/>
        </pc:sldMkLst>
        <pc:spChg chg="mod">
          <ac:chgData name="Sanskar Dwivedi" userId="f5b85c96-70f3-4e53-8695-5826d5f55a6b" providerId="ADAL" clId="{AAE65BA7-2486-401E-A3CC-2D2F77341F7D}" dt="2022-09-07T12:01:05.468" v="9327" actId="26606"/>
          <ac:spMkLst>
            <pc:docMk/>
            <pc:sldMk cId="4218468384" sldId="269"/>
            <ac:spMk id="2" creationId="{3BC5E3E5-A344-44F1-A998-0174E3419215}"/>
          </ac:spMkLst>
        </pc:spChg>
        <pc:spChg chg="add del mod">
          <ac:chgData name="Sanskar Dwivedi" userId="f5b85c96-70f3-4e53-8695-5826d5f55a6b" providerId="ADAL" clId="{AAE65BA7-2486-401E-A3CC-2D2F77341F7D}" dt="2022-09-07T12:01:05.468" v="9327" actId="26606"/>
          <ac:spMkLst>
            <pc:docMk/>
            <pc:sldMk cId="4218468384" sldId="269"/>
            <ac:spMk id="3" creationId="{C420446F-9A24-4695-B8E7-D96B7825D91E}"/>
          </ac:spMkLst>
        </pc:spChg>
        <pc:spChg chg="add del">
          <ac:chgData name="Sanskar Dwivedi" userId="f5b85c96-70f3-4e53-8695-5826d5f55a6b" providerId="ADAL" clId="{AAE65BA7-2486-401E-A3CC-2D2F77341F7D}" dt="2022-09-07T12:01:05.458" v="9326" actId="26606"/>
          <ac:spMkLst>
            <pc:docMk/>
            <pc:sldMk cId="4218468384" sldId="269"/>
            <ac:spMk id="9" creationId="{5C8908E2-EE49-44D2-9428-A28D2312A8D5}"/>
          </ac:spMkLst>
        </pc:spChg>
        <pc:spChg chg="add">
          <ac:chgData name="Sanskar Dwivedi" userId="f5b85c96-70f3-4e53-8695-5826d5f55a6b" providerId="ADAL" clId="{AAE65BA7-2486-401E-A3CC-2D2F77341F7D}" dt="2022-09-07T12:01:05.468" v="9327" actId="26606"/>
          <ac:spMkLst>
            <pc:docMk/>
            <pc:sldMk cId="4218468384" sldId="269"/>
            <ac:spMk id="10" creationId="{CF62D2A7-8207-488C-9F46-316BA81A16C8}"/>
          </ac:spMkLst>
        </pc:spChg>
        <pc:spChg chg="add del">
          <ac:chgData name="Sanskar Dwivedi" userId="f5b85c96-70f3-4e53-8695-5826d5f55a6b" providerId="ADAL" clId="{AAE65BA7-2486-401E-A3CC-2D2F77341F7D}" dt="2022-09-07T12:01:05.458" v="9326" actId="26606"/>
          <ac:spMkLst>
            <pc:docMk/>
            <pc:sldMk cId="4218468384" sldId="269"/>
            <ac:spMk id="15" creationId="{7449A6C7-D15F-4AA5-BFA5-71A404B47016}"/>
          </ac:spMkLst>
        </pc:spChg>
        <pc:spChg chg="add del">
          <ac:chgData name="Sanskar Dwivedi" userId="f5b85c96-70f3-4e53-8695-5826d5f55a6b" providerId="ADAL" clId="{AAE65BA7-2486-401E-A3CC-2D2F77341F7D}" dt="2022-09-07T12:01:05.458" v="9326" actId="26606"/>
          <ac:spMkLst>
            <pc:docMk/>
            <pc:sldMk cId="4218468384" sldId="269"/>
            <ac:spMk id="17" creationId="{ED888B23-07FA-482A-96DF-47E31AF1A603}"/>
          </ac:spMkLst>
        </pc:spChg>
        <pc:spChg chg="add mod">
          <ac:chgData name="Sanskar Dwivedi" userId="f5b85c96-70f3-4e53-8695-5826d5f55a6b" providerId="ADAL" clId="{AAE65BA7-2486-401E-A3CC-2D2F77341F7D}" dt="2022-09-07T12:05:13.740" v="9376" actId="207"/>
          <ac:spMkLst>
            <pc:docMk/>
            <pc:sldMk cId="4218468384" sldId="269"/>
            <ac:spMk id="19" creationId="{C420446F-9A24-4695-B8E7-D96B7825D91E}"/>
          </ac:spMkLst>
        </pc:spChg>
        <pc:spChg chg="add">
          <ac:chgData name="Sanskar Dwivedi" userId="f5b85c96-70f3-4e53-8695-5826d5f55a6b" providerId="ADAL" clId="{AAE65BA7-2486-401E-A3CC-2D2F77341F7D}" dt="2022-09-07T12:01:05.468" v="9327" actId="26606"/>
          <ac:spMkLst>
            <pc:docMk/>
            <pc:sldMk cId="4218468384" sldId="269"/>
            <ac:spMk id="20" creationId="{52AC6D7F-F068-4E11-BB06-F601D89BB980}"/>
          </ac:spMkLst>
        </pc:spChg>
        <pc:grpChg chg="add del">
          <ac:chgData name="Sanskar Dwivedi" userId="f5b85c96-70f3-4e53-8695-5826d5f55a6b" providerId="ADAL" clId="{AAE65BA7-2486-401E-A3CC-2D2F77341F7D}" dt="2022-09-07T12:01:05.458" v="9326" actId="26606"/>
          <ac:grpSpMkLst>
            <pc:docMk/>
            <pc:sldMk cId="4218468384" sldId="269"/>
            <ac:grpSpMk id="11" creationId="{05314994-6337-4875-8CF5-652CAFE8342C}"/>
          </ac:grpSpMkLst>
        </pc:grpChg>
        <pc:graphicFrameChg chg="add del">
          <ac:chgData name="Sanskar Dwivedi" userId="f5b85c96-70f3-4e53-8695-5826d5f55a6b" providerId="ADAL" clId="{AAE65BA7-2486-401E-A3CC-2D2F77341F7D}" dt="2022-09-07T12:01:05.458" v="9326" actId="26606"/>
          <ac:graphicFrameMkLst>
            <pc:docMk/>
            <pc:sldMk cId="4218468384" sldId="269"/>
            <ac:graphicFrameMk id="5" creationId="{B3837819-B77D-DFFE-71CB-0CA68691F35A}"/>
          </ac:graphicFrameMkLst>
        </pc:graphicFrameChg>
        <pc:picChg chg="add">
          <ac:chgData name="Sanskar Dwivedi" userId="f5b85c96-70f3-4e53-8695-5826d5f55a6b" providerId="ADAL" clId="{AAE65BA7-2486-401E-A3CC-2D2F77341F7D}" dt="2022-09-07T12:01:05.468" v="9327" actId="26606"/>
          <ac:picMkLst>
            <pc:docMk/>
            <pc:sldMk cId="4218468384" sldId="269"/>
            <ac:picMk id="7" creationId="{8073E01F-5A22-7FAF-F0C9-5280E485C2B5}"/>
          </ac:picMkLst>
        </pc:picChg>
      </pc:sldChg>
      <pc:sldChg chg="addSp delSp modSp new mod setBg">
        <pc:chgData name="Sanskar Dwivedi" userId="f5b85c96-70f3-4e53-8695-5826d5f55a6b" providerId="ADAL" clId="{AAE65BA7-2486-401E-A3CC-2D2F77341F7D}" dt="2022-09-07T12:05:52.086" v="9380"/>
        <pc:sldMkLst>
          <pc:docMk/>
          <pc:sldMk cId="3557127050" sldId="270"/>
        </pc:sldMkLst>
        <pc:spChg chg="mod">
          <ac:chgData name="Sanskar Dwivedi" userId="f5b85c96-70f3-4e53-8695-5826d5f55a6b" providerId="ADAL" clId="{AAE65BA7-2486-401E-A3CC-2D2F77341F7D}" dt="2022-09-07T12:01:38.601" v="9334" actId="26606"/>
          <ac:spMkLst>
            <pc:docMk/>
            <pc:sldMk cId="3557127050" sldId="270"/>
            <ac:spMk id="2" creationId="{E04B811E-7215-4826-BC4F-118BFE2F4AC4}"/>
          </ac:spMkLst>
        </pc:spChg>
        <pc:spChg chg="mod">
          <ac:chgData name="Sanskar Dwivedi" userId="f5b85c96-70f3-4e53-8695-5826d5f55a6b" providerId="ADAL" clId="{AAE65BA7-2486-401E-A3CC-2D2F77341F7D}" dt="2022-09-07T12:01:38.601" v="9334" actId="26606"/>
          <ac:spMkLst>
            <pc:docMk/>
            <pc:sldMk cId="3557127050" sldId="270"/>
            <ac:spMk id="3" creationId="{05D03926-5F15-46BC-BD01-B1DB114ECE9C}"/>
          </ac:spMkLst>
        </pc:spChg>
        <pc:spChg chg="add del">
          <ac:chgData name="Sanskar Dwivedi" userId="f5b85c96-70f3-4e53-8695-5826d5f55a6b" providerId="ADAL" clId="{AAE65BA7-2486-401E-A3CC-2D2F77341F7D}" dt="2022-09-07T12:01:35" v="9331" actId="26606"/>
          <ac:spMkLst>
            <pc:docMk/>
            <pc:sldMk cId="3557127050" sldId="270"/>
            <ac:spMk id="5" creationId="{100EDD19-6802-4EC3-95CE-CFFAB042CFD6}"/>
          </ac:spMkLst>
        </pc:spChg>
        <pc:spChg chg="add del">
          <ac:chgData name="Sanskar Dwivedi" userId="f5b85c96-70f3-4e53-8695-5826d5f55a6b" providerId="ADAL" clId="{AAE65BA7-2486-401E-A3CC-2D2F77341F7D}" dt="2022-09-07T12:01:35" v="9331" actId="26606"/>
          <ac:spMkLst>
            <pc:docMk/>
            <pc:sldMk cId="3557127050" sldId="270"/>
            <ac:spMk id="6" creationId="{DB17E863-922E-4C26-BD64-E8FD41D28661}"/>
          </ac:spMkLst>
        </pc:spChg>
        <pc:spChg chg="add del">
          <ac:chgData name="Sanskar Dwivedi" userId="f5b85c96-70f3-4e53-8695-5826d5f55a6b" providerId="ADAL" clId="{AAE65BA7-2486-401E-A3CC-2D2F77341F7D}" dt="2022-09-07T12:01:26.899" v="9329" actId="26606"/>
          <ac:spMkLst>
            <pc:docMk/>
            <pc:sldMk cId="3557127050" sldId="270"/>
            <ac:spMk id="8" creationId="{100EDD19-6802-4EC3-95CE-CFFAB042CFD6}"/>
          </ac:spMkLst>
        </pc:spChg>
        <pc:spChg chg="add del">
          <ac:chgData name="Sanskar Dwivedi" userId="f5b85c96-70f3-4e53-8695-5826d5f55a6b" providerId="ADAL" clId="{AAE65BA7-2486-401E-A3CC-2D2F77341F7D}" dt="2022-09-07T12:01:38.596" v="9333" actId="26606"/>
          <ac:spMkLst>
            <pc:docMk/>
            <pc:sldMk cId="3557127050" sldId="270"/>
            <ac:spMk id="9" creationId="{488333BA-AE6E-427A-9B16-A39C8073F4EB}"/>
          </ac:spMkLst>
        </pc:spChg>
        <pc:spChg chg="add del">
          <ac:chgData name="Sanskar Dwivedi" userId="f5b85c96-70f3-4e53-8695-5826d5f55a6b" providerId="ADAL" clId="{AAE65BA7-2486-401E-A3CC-2D2F77341F7D}" dt="2022-09-07T12:01:26.899" v="9329" actId="26606"/>
          <ac:spMkLst>
            <pc:docMk/>
            <pc:sldMk cId="3557127050" sldId="270"/>
            <ac:spMk id="10" creationId="{DB17E863-922E-4C26-BD64-E8FD41D28661}"/>
          </ac:spMkLst>
        </pc:spChg>
        <pc:spChg chg="add del">
          <ac:chgData name="Sanskar Dwivedi" userId="f5b85c96-70f3-4e53-8695-5826d5f55a6b" providerId="ADAL" clId="{AAE65BA7-2486-401E-A3CC-2D2F77341F7D}" dt="2022-09-07T12:01:38.596" v="9333" actId="26606"/>
          <ac:spMkLst>
            <pc:docMk/>
            <pc:sldMk cId="3557127050" sldId="270"/>
            <ac:spMk id="11" creationId="{F98ED85F-DCEE-4B50-802E-71A6E3E12B04}"/>
          </ac:spMkLst>
        </pc:spChg>
        <pc:spChg chg="add">
          <ac:chgData name="Sanskar Dwivedi" userId="f5b85c96-70f3-4e53-8695-5826d5f55a6b" providerId="ADAL" clId="{AAE65BA7-2486-401E-A3CC-2D2F77341F7D}" dt="2022-09-07T12:01:38.601" v="9334" actId="26606"/>
          <ac:spMkLst>
            <pc:docMk/>
            <pc:sldMk cId="3557127050" sldId="270"/>
            <ac:spMk id="12" creationId="{081E4A58-353D-44AE-B2FC-2A74E2E400F7}"/>
          </ac:spMkLst>
        </pc:spChg>
        <pc:spChg chg="add">
          <ac:chgData name="Sanskar Dwivedi" userId="f5b85c96-70f3-4e53-8695-5826d5f55a6b" providerId="ADAL" clId="{AAE65BA7-2486-401E-A3CC-2D2F77341F7D}" dt="2022-09-07T12:01:38.601" v="9334" actId="26606"/>
          <ac:spMkLst>
            <pc:docMk/>
            <pc:sldMk cId="3557127050" sldId="270"/>
            <ac:spMk id="13" creationId="{907EF6B7-1338-4443-8C46-6A318D952DFD}"/>
          </ac:spMkLst>
        </pc:spChg>
        <pc:spChg chg="add">
          <ac:chgData name="Sanskar Dwivedi" userId="f5b85c96-70f3-4e53-8695-5826d5f55a6b" providerId="ADAL" clId="{AAE65BA7-2486-401E-A3CC-2D2F77341F7D}" dt="2022-09-07T12:01:38.601" v="9334" actId="26606"/>
          <ac:spMkLst>
            <pc:docMk/>
            <pc:sldMk cId="3557127050" sldId="270"/>
            <ac:spMk id="14" creationId="{DAAE4CDD-124C-4DCF-9584-B6033B545DD5}"/>
          </ac:spMkLst>
        </pc:spChg>
      </pc:sldChg>
      <pc:sldChg chg="addSp delSp modSp new mod setBg">
        <pc:chgData name="Sanskar Dwivedi" userId="f5b85c96-70f3-4e53-8695-5826d5f55a6b" providerId="ADAL" clId="{AAE65BA7-2486-401E-A3CC-2D2F77341F7D}" dt="2022-09-07T12:05:52.086" v="9380"/>
        <pc:sldMkLst>
          <pc:docMk/>
          <pc:sldMk cId="775334658" sldId="271"/>
        </pc:sldMkLst>
        <pc:spChg chg="mod">
          <ac:chgData name="Sanskar Dwivedi" userId="f5b85c96-70f3-4e53-8695-5826d5f55a6b" providerId="ADAL" clId="{AAE65BA7-2486-401E-A3CC-2D2F77341F7D}" dt="2022-09-07T11:47:53.397" v="9235" actId="26606"/>
          <ac:spMkLst>
            <pc:docMk/>
            <pc:sldMk cId="775334658" sldId="271"/>
            <ac:spMk id="2" creationId="{D846286B-5271-4F1F-A81B-2A4D2BAFA9CB}"/>
          </ac:spMkLst>
        </pc:spChg>
        <pc:spChg chg="mod ord">
          <ac:chgData name="Sanskar Dwivedi" userId="f5b85c96-70f3-4e53-8695-5826d5f55a6b" providerId="ADAL" clId="{AAE65BA7-2486-401E-A3CC-2D2F77341F7D}" dt="2022-09-07T12:00:35.988" v="9324" actId="113"/>
          <ac:spMkLst>
            <pc:docMk/>
            <pc:sldMk cId="775334658" sldId="271"/>
            <ac:spMk id="3" creationId="{C4AA7904-3E36-431D-B0AC-1C2539C45A8D}"/>
          </ac:spMkLst>
        </pc:spChg>
        <pc:spChg chg="add del">
          <ac:chgData name="Sanskar Dwivedi" userId="f5b85c96-70f3-4e53-8695-5826d5f55a6b" providerId="ADAL" clId="{AAE65BA7-2486-401E-A3CC-2D2F77341F7D}" dt="2022-09-07T11:42:49.685" v="9109" actId="26606"/>
          <ac:spMkLst>
            <pc:docMk/>
            <pc:sldMk cId="775334658" sldId="271"/>
            <ac:spMk id="10" creationId="{FFB60E8C-7224-44A4-87A0-46A1711DD2ED}"/>
          </ac:spMkLst>
        </pc:spChg>
        <pc:spChg chg="add del">
          <ac:chgData name="Sanskar Dwivedi" userId="f5b85c96-70f3-4e53-8695-5826d5f55a6b" providerId="ADAL" clId="{AAE65BA7-2486-401E-A3CC-2D2F77341F7D}" dt="2022-09-07T11:42:49.685" v="9109" actId="26606"/>
          <ac:spMkLst>
            <pc:docMk/>
            <pc:sldMk cId="775334658" sldId="271"/>
            <ac:spMk id="12" creationId="{5DA32751-37A2-45C0-BE94-63D375E27003}"/>
          </ac:spMkLst>
        </pc:spChg>
        <pc:spChg chg="add del">
          <ac:chgData name="Sanskar Dwivedi" userId="f5b85c96-70f3-4e53-8695-5826d5f55a6b" providerId="ADAL" clId="{AAE65BA7-2486-401E-A3CC-2D2F77341F7D}" dt="2022-09-07T11:42:49.685" v="9109" actId="26606"/>
          <ac:spMkLst>
            <pc:docMk/>
            <pc:sldMk cId="775334658" sldId="271"/>
            <ac:spMk id="14" creationId="{E659831F-0D9A-4C63-9EBB-8435B85A440F}"/>
          </ac:spMkLst>
        </pc:spChg>
        <pc:spChg chg="add del">
          <ac:chgData name="Sanskar Dwivedi" userId="f5b85c96-70f3-4e53-8695-5826d5f55a6b" providerId="ADAL" clId="{AAE65BA7-2486-401E-A3CC-2D2F77341F7D}" dt="2022-09-07T11:42:49.685" v="9109" actId="26606"/>
          <ac:spMkLst>
            <pc:docMk/>
            <pc:sldMk cId="775334658" sldId="271"/>
            <ac:spMk id="16" creationId="{5A55FBCD-CD42-40F5-8A1B-3203F9CAEEAA}"/>
          </ac:spMkLst>
        </pc:spChg>
        <pc:spChg chg="add del">
          <ac:chgData name="Sanskar Dwivedi" userId="f5b85c96-70f3-4e53-8695-5826d5f55a6b" providerId="ADAL" clId="{AAE65BA7-2486-401E-A3CC-2D2F77341F7D}" dt="2022-09-07T11:42:53.207" v="9111" actId="26606"/>
          <ac:spMkLst>
            <pc:docMk/>
            <pc:sldMk cId="775334658" sldId="271"/>
            <ac:spMk id="18" creationId="{01955DCA-E99D-4678-99DB-8075105C122D}"/>
          </ac:spMkLst>
        </pc:spChg>
        <pc:spChg chg="add del">
          <ac:chgData name="Sanskar Dwivedi" userId="f5b85c96-70f3-4e53-8695-5826d5f55a6b" providerId="ADAL" clId="{AAE65BA7-2486-401E-A3CC-2D2F77341F7D}" dt="2022-09-07T11:42:53.207" v="9111" actId="26606"/>
          <ac:spMkLst>
            <pc:docMk/>
            <pc:sldMk cId="775334658" sldId="271"/>
            <ac:spMk id="19" creationId="{25FCE169-4276-4005-8C82-CCC9C80C4FCF}"/>
          </ac:spMkLst>
        </pc:spChg>
        <pc:spChg chg="add del">
          <ac:chgData name="Sanskar Dwivedi" userId="f5b85c96-70f3-4e53-8695-5826d5f55a6b" providerId="ADAL" clId="{AAE65BA7-2486-401E-A3CC-2D2F77341F7D}" dt="2022-09-07T11:42:53.207" v="9111" actId="26606"/>
          <ac:spMkLst>
            <pc:docMk/>
            <pc:sldMk cId="775334658" sldId="271"/>
            <ac:spMk id="20" creationId="{B775CD93-9DF2-48CB-9F57-1BCA9A46C7FA}"/>
          </ac:spMkLst>
        </pc:spChg>
        <pc:spChg chg="add del">
          <ac:chgData name="Sanskar Dwivedi" userId="f5b85c96-70f3-4e53-8695-5826d5f55a6b" providerId="ADAL" clId="{AAE65BA7-2486-401E-A3CC-2D2F77341F7D}" dt="2022-09-07T11:42:53.207" v="9111" actId="26606"/>
          <ac:spMkLst>
            <pc:docMk/>
            <pc:sldMk cId="775334658" sldId="271"/>
            <ac:spMk id="21" creationId="{E186B68C-84BC-4A6E-99D1-EE87483C1349}"/>
          </ac:spMkLst>
        </pc:spChg>
        <pc:spChg chg="add del">
          <ac:chgData name="Sanskar Dwivedi" userId="f5b85c96-70f3-4e53-8695-5826d5f55a6b" providerId="ADAL" clId="{AAE65BA7-2486-401E-A3CC-2D2F77341F7D}" dt="2022-09-07T11:42:53.207" v="9111" actId="26606"/>
          <ac:spMkLst>
            <pc:docMk/>
            <pc:sldMk cId="775334658" sldId="271"/>
            <ac:spMk id="22" creationId="{1C091803-41C2-48E0-9228-5148460C7479}"/>
          </ac:spMkLst>
        </pc:spChg>
        <pc:spChg chg="add del">
          <ac:chgData name="Sanskar Dwivedi" userId="f5b85c96-70f3-4e53-8695-5826d5f55a6b" providerId="ADAL" clId="{AAE65BA7-2486-401E-A3CC-2D2F77341F7D}" dt="2022-09-07T11:42:57.165" v="9113" actId="26606"/>
          <ac:spMkLst>
            <pc:docMk/>
            <pc:sldMk cId="775334658" sldId="271"/>
            <ac:spMk id="24" creationId="{FFB60E8C-7224-44A4-87A0-46A1711DD2ED}"/>
          </ac:spMkLst>
        </pc:spChg>
        <pc:spChg chg="add del">
          <ac:chgData name="Sanskar Dwivedi" userId="f5b85c96-70f3-4e53-8695-5826d5f55a6b" providerId="ADAL" clId="{AAE65BA7-2486-401E-A3CC-2D2F77341F7D}" dt="2022-09-07T11:42:57.165" v="9113" actId="26606"/>
          <ac:spMkLst>
            <pc:docMk/>
            <pc:sldMk cId="775334658" sldId="271"/>
            <ac:spMk id="25" creationId="{5DA32751-37A2-45C0-BE94-63D375E27003}"/>
          </ac:spMkLst>
        </pc:spChg>
        <pc:spChg chg="add del">
          <ac:chgData name="Sanskar Dwivedi" userId="f5b85c96-70f3-4e53-8695-5826d5f55a6b" providerId="ADAL" clId="{AAE65BA7-2486-401E-A3CC-2D2F77341F7D}" dt="2022-09-07T11:42:57.165" v="9113" actId="26606"/>
          <ac:spMkLst>
            <pc:docMk/>
            <pc:sldMk cId="775334658" sldId="271"/>
            <ac:spMk id="26" creationId="{E659831F-0D9A-4C63-9EBB-8435B85A440F}"/>
          </ac:spMkLst>
        </pc:spChg>
        <pc:spChg chg="add del">
          <ac:chgData name="Sanskar Dwivedi" userId="f5b85c96-70f3-4e53-8695-5826d5f55a6b" providerId="ADAL" clId="{AAE65BA7-2486-401E-A3CC-2D2F77341F7D}" dt="2022-09-07T11:42:57.165" v="9113" actId="26606"/>
          <ac:spMkLst>
            <pc:docMk/>
            <pc:sldMk cId="775334658" sldId="271"/>
            <ac:spMk id="27" creationId="{5A55FBCD-CD42-40F5-8A1B-3203F9CAEEAA}"/>
          </ac:spMkLst>
        </pc:spChg>
        <pc:spChg chg="add del">
          <ac:chgData name="Sanskar Dwivedi" userId="f5b85c96-70f3-4e53-8695-5826d5f55a6b" providerId="ADAL" clId="{AAE65BA7-2486-401E-A3CC-2D2F77341F7D}" dt="2022-09-07T11:47:53.397" v="9235" actId="26606"/>
          <ac:spMkLst>
            <pc:docMk/>
            <pc:sldMk cId="775334658" sldId="271"/>
            <ac:spMk id="29" creationId="{36D30126-6314-4A93-B27E-5C66CF781924}"/>
          </ac:spMkLst>
        </pc:spChg>
        <pc:spChg chg="add del">
          <ac:chgData name="Sanskar Dwivedi" userId="f5b85c96-70f3-4e53-8695-5826d5f55a6b" providerId="ADAL" clId="{AAE65BA7-2486-401E-A3CC-2D2F77341F7D}" dt="2022-09-07T11:47:53.397" v="9235" actId="26606"/>
          <ac:spMkLst>
            <pc:docMk/>
            <pc:sldMk cId="775334658" sldId="271"/>
            <ac:spMk id="30" creationId="{4038CB10-1F5C-4D54-9DF7-12586DE5B007}"/>
          </ac:spMkLst>
        </pc:spChg>
        <pc:spChg chg="add del">
          <ac:chgData name="Sanskar Dwivedi" userId="f5b85c96-70f3-4e53-8695-5826d5f55a6b" providerId="ADAL" clId="{AAE65BA7-2486-401E-A3CC-2D2F77341F7D}" dt="2022-09-07T11:47:53.397" v="9235" actId="26606"/>
          <ac:spMkLst>
            <pc:docMk/>
            <pc:sldMk cId="775334658" sldId="271"/>
            <ac:spMk id="31" creationId="{73ED6512-6858-4552-B699-9A97FE9A4EA2}"/>
          </ac:spMkLst>
        </pc:spChg>
        <pc:spChg chg="add">
          <ac:chgData name="Sanskar Dwivedi" userId="f5b85c96-70f3-4e53-8695-5826d5f55a6b" providerId="ADAL" clId="{AAE65BA7-2486-401E-A3CC-2D2F77341F7D}" dt="2022-09-07T11:47:53.397" v="9235" actId="26606"/>
          <ac:spMkLst>
            <pc:docMk/>
            <pc:sldMk cId="775334658" sldId="271"/>
            <ac:spMk id="36" creationId="{FFB60E8C-7224-44A4-87A0-46A1711DD2ED}"/>
          </ac:spMkLst>
        </pc:spChg>
        <pc:spChg chg="add">
          <ac:chgData name="Sanskar Dwivedi" userId="f5b85c96-70f3-4e53-8695-5826d5f55a6b" providerId="ADAL" clId="{AAE65BA7-2486-401E-A3CC-2D2F77341F7D}" dt="2022-09-07T11:47:53.397" v="9235" actId="26606"/>
          <ac:spMkLst>
            <pc:docMk/>
            <pc:sldMk cId="775334658" sldId="271"/>
            <ac:spMk id="38" creationId="{5DA32751-37A2-45C0-BE94-63D375E27003}"/>
          </ac:spMkLst>
        </pc:spChg>
        <pc:spChg chg="add">
          <ac:chgData name="Sanskar Dwivedi" userId="f5b85c96-70f3-4e53-8695-5826d5f55a6b" providerId="ADAL" clId="{AAE65BA7-2486-401E-A3CC-2D2F77341F7D}" dt="2022-09-07T11:47:53.397" v="9235" actId="26606"/>
          <ac:spMkLst>
            <pc:docMk/>
            <pc:sldMk cId="775334658" sldId="271"/>
            <ac:spMk id="40" creationId="{E659831F-0D9A-4C63-9EBB-8435B85A440F}"/>
          </ac:spMkLst>
        </pc:spChg>
        <pc:spChg chg="add">
          <ac:chgData name="Sanskar Dwivedi" userId="f5b85c96-70f3-4e53-8695-5826d5f55a6b" providerId="ADAL" clId="{AAE65BA7-2486-401E-A3CC-2D2F77341F7D}" dt="2022-09-07T11:47:53.397" v="9235" actId="26606"/>
          <ac:spMkLst>
            <pc:docMk/>
            <pc:sldMk cId="775334658" sldId="271"/>
            <ac:spMk id="42" creationId="{5A55FBCD-CD42-40F5-8A1B-3203F9CAEEAA}"/>
          </ac:spMkLst>
        </pc:spChg>
        <pc:picChg chg="add mod ord">
          <ac:chgData name="Sanskar Dwivedi" userId="f5b85c96-70f3-4e53-8695-5826d5f55a6b" providerId="ADAL" clId="{AAE65BA7-2486-401E-A3CC-2D2F77341F7D}" dt="2022-09-07T11:47:53.397" v="9235" actId="26606"/>
          <ac:picMkLst>
            <pc:docMk/>
            <pc:sldMk cId="775334658" sldId="271"/>
            <ac:picMk id="5" creationId="{4875AA1D-DA74-4D53-966C-27E1E1247357}"/>
          </ac:picMkLst>
        </pc:picChg>
      </pc:sldChg>
      <pc:sldChg chg="modSp new mod">
        <pc:chgData name="Sanskar Dwivedi" userId="f5b85c96-70f3-4e53-8695-5826d5f55a6b" providerId="ADAL" clId="{AAE65BA7-2486-401E-A3CC-2D2F77341F7D}" dt="2022-09-07T03:47:54.631" v="8000" actId="5793"/>
        <pc:sldMkLst>
          <pc:docMk/>
          <pc:sldMk cId="2839686692" sldId="272"/>
        </pc:sldMkLst>
        <pc:spChg chg="mod">
          <ac:chgData name="Sanskar Dwivedi" userId="f5b85c96-70f3-4e53-8695-5826d5f55a6b" providerId="ADAL" clId="{AAE65BA7-2486-401E-A3CC-2D2F77341F7D}" dt="2022-09-07T03:45:22.022" v="7838" actId="20577"/>
          <ac:spMkLst>
            <pc:docMk/>
            <pc:sldMk cId="2839686692" sldId="272"/>
            <ac:spMk id="2" creationId="{30C2314E-DC49-4267-97BB-190B344CB953}"/>
          </ac:spMkLst>
        </pc:spChg>
        <pc:spChg chg="mod">
          <ac:chgData name="Sanskar Dwivedi" userId="f5b85c96-70f3-4e53-8695-5826d5f55a6b" providerId="ADAL" clId="{AAE65BA7-2486-401E-A3CC-2D2F77341F7D}" dt="2022-09-07T03:47:54.631" v="8000" actId="5793"/>
          <ac:spMkLst>
            <pc:docMk/>
            <pc:sldMk cId="2839686692" sldId="272"/>
            <ac:spMk id="3" creationId="{5BFEDB56-F630-4A40-8407-7259632D5C9C}"/>
          </ac:spMkLst>
        </pc:spChg>
      </pc:sldChg>
      <pc:sldChg chg="addSp delSp modSp new mod setBg">
        <pc:chgData name="Sanskar Dwivedi" userId="f5b85c96-70f3-4e53-8695-5826d5f55a6b" providerId="ADAL" clId="{AAE65BA7-2486-401E-A3CC-2D2F77341F7D}" dt="2022-09-07T12:05:52.086" v="9380"/>
        <pc:sldMkLst>
          <pc:docMk/>
          <pc:sldMk cId="1776893163" sldId="273"/>
        </pc:sldMkLst>
        <pc:spChg chg="mod">
          <ac:chgData name="Sanskar Dwivedi" userId="f5b85c96-70f3-4e53-8695-5826d5f55a6b" providerId="ADAL" clId="{AAE65BA7-2486-401E-A3CC-2D2F77341F7D}" dt="2022-09-07T11:48:42.088" v="9241" actId="26606"/>
          <ac:spMkLst>
            <pc:docMk/>
            <pc:sldMk cId="1776893163" sldId="273"/>
            <ac:spMk id="2" creationId="{AEA923DA-FA47-4585-808E-7253E3A9A243}"/>
          </ac:spMkLst>
        </pc:spChg>
        <pc:spChg chg="mod ord">
          <ac:chgData name="Sanskar Dwivedi" userId="f5b85c96-70f3-4e53-8695-5826d5f55a6b" providerId="ADAL" clId="{AAE65BA7-2486-401E-A3CC-2D2F77341F7D}" dt="2022-09-07T11:50:04.778" v="9272" actId="207"/>
          <ac:spMkLst>
            <pc:docMk/>
            <pc:sldMk cId="1776893163" sldId="273"/>
            <ac:spMk id="3" creationId="{80B9E61A-6EB0-46BE-9DDC-3B77A42DE336}"/>
          </ac:spMkLst>
        </pc:spChg>
        <pc:spChg chg="add del">
          <ac:chgData name="Sanskar Dwivedi" userId="f5b85c96-70f3-4e53-8695-5826d5f55a6b" providerId="ADAL" clId="{AAE65BA7-2486-401E-A3CC-2D2F77341F7D}" dt="2022-09-07T11:47:03.779" v="9231" actId="26606"/>
          <ac:spMkLst>
            <pc:docMk/>
            <pc:sldMk cId="1776893163" sldId="273"/>
            <ac:spMk id="10" creationId="{4038CB10-1F5C-4D54-9DF7-12586DE5B007}"/>
          </ac:spMkLst>
        </pc:spChg>
        <pc:spChg chg="add del">
          <ac:chgData name="Sanskar Dwivedi" userId="f5b85c96-70f3-4e53-8695-5826d5f55a6b" providerId="ADAL" clId="{AAE65BA7-2486-401E-A3CC-2D2F77341F7D}" dt="2022-09-07T11:47:03.779" v="9231" actId="26606"/>
          <ac:spMkLst>
            <pc:docMk/>
            <pc:sldMk cId="1776893163" sldId="273"/>
            <ac:spMk id="12" creationId="{73ED6512-6858-4552-B699-9A97FE9A4EA2}"/>
          </ac:spMkLst>
        </pc:spChg>
        <pc:spChg chg="add del">
          <ac:chgData name="Sanskar Dwivedi" userId="f5b85c96-70f3-4e53-8695-5826d5f55a6b" providerId="ADAL" clId="{AAE65BA7-2486-401E-A3CC-2D2F77341F7D}" dt="2022-09-07T11:47:36.360" v="9233" actId="26606"/>
          <ac:spMkLst>
            <pc:docMk/>
            <pc:sldMk cId="1776893163" sldId="273"/>
            <ac:spMk id="15" creationId="{2B566528-1B12-4246-9431-5C2D7D081168}"/>
          </ac:spMkLst>
        </pc:spChg>
        <pc:spChg chg="add del">
          <ac:chgData name="Sanskar Dwivedi" userId="f5b85c96-70f3-4e53-8695-5826d5f55a6b" providerId="ADAL" clId="{AAE65BA7-2486-401E-A3CC-2D2F77341F7D}" dt="2022-09-07T11:48:42.088" v="9241" actId="26606"/>
          <ac:spMkLst>
            <pc:docMk/>
            <pc:sldMk cId="1776893163" sldId="273"/>
            <ac:spMk id="21" creationId="{05C7EBC3-4672-4DAB-81C2-58661FAFAED6}"/>
          </ac:spMkLst>
        </pc:spChg>
        <pc:spChg chg="add del">
          <ac:chgData name="Sanskar Dwivedi" userId="f5b85c96-70f3-4e53-8695-5826d5f55a6b" providerId="ADAL" clId="{AAE65BA7-2486-401E-A3CC-2D2F77341F7D}" dt="2022-09-07T11:48:42.088" v="9241" actId="26606"/>
          <ac:spMkLst>
            <pc:docMk/>
            <pc:sldMk cId="1776893163" sldId="273"/>
            <ac:spMk id="22" creationId="{40BF962F-4C6F-461E-86F2-C43F56CC939B}"/>
          </ac:spMkLst>
        </pc:spChg>
        <pc:spChg chg="add del">
          <ac:chgData name="Sanskar Dwivedi" userId="f5b85c96-70f3-4e53-8695-5826d5f55a6b" providerId="ADAL" clId="{AAE65BA7-2486-401E-A3CC-2D2F77341F7D}" dt="2022-09-07T11:48:42.088" v="9241" actId="26606"/>
          <ac:spMkLst>
            <pc:docMk/>
            <pc:sldMk cId="1776893163" sldId="273"/>
            <ac:spMk id="23" creationId="{2E94A4F7-38E4-45EA-8E2E-CE1B5766B4F1}"/>
          </ac:spMkLst>
        </pc:spChg>
        <pc:spChg chg="add">
          <ac:chgData name="Sanskar Dwivedi" userId="f5b85c96-70f3-4e53-8695-5826d5f55a6b" providerId="ADAL" clId="{AAE65BA7-2486-401E-A3CC-2D2F77341F7D}" dt="2022-09-07T11:48:42.088" v="9241" actId="26606"/>
          <ac:spMkLst>
            <pc:docMk/>
            <pc:sldMk cId="1776893163" sldId="273"/>
            <ac:spMk id="28" creationId="{FFB60E8C-7224-44A4-87A0-46A1711DD2ED}"/>
          </ac:spMkLst>
        </pc:spChg>
        <pc:spChg chg="add">
          <ac:chgData name="Sanskar Dwivedi" userId="f5b85c96-70f3-4e53-8695-5826d5f55a6b" providerId="ADAL" clId="{AAE65BA7-2486-401E-A3CC-2D2F77341F7D}" dt="2022-09-07T11:48:42.088" v="9241" actId="26606"/>
          <ac:spMkLst>
            <pc:docMk/>
            <pc:sldMk cId="1776893163" sldId="273"/>
            <ac:spMk id="30" creationId="{5DA32751-37A2-45C0-BE94-63D375E27003}"/>
          </ac:spMkLst>
        </pc:spChg>
        <pc:spChg chg="add">
          <ac:chgData name="Sanskar Dwivedi" userId="f5b85c96-70f3-4e53-8695-5826d5f55a6b" providerId="ADAL" clId="{AAE65BA7-2486-401E-A3CC-2D2F77341F7D}" dt="2022-09-07T11:48:42.088" v="9241" actId="26606"/>
          <ac:spMkLst>
            <pc:docMk/>
            <pc:sldMk cId="1776893163" sldId="273"/>
            <ac:spMk id="32" creationId="{E659831F-0D9A-4C63-9EBB-8435B85A440F}"/>
          </ac:spMkLst>
        </pc:spChg>
        <pc:spChg chg="add">
          <ac:chgData name="Sanskar Dwivedi" userId="f5b85c96-70f3-4e53-8695-5826d5f55a6b" providerId="ADAL" clId="{AAE65BA7-2486-401E-A3CC-2D2F77341F7D}" dt="2022-09-07T11:48:42.088" v="9241" actId="26606"/>
          <ac:spMkLst>
            <pc:docMk/>
            <pc:sldMk cId="1776893163" sldId="273"/>
            <ac:spMk id="34" creationId="{5A55FBCD-CD42-40F5-8A1B-3203F9CAEEAA}"/>
          </ac:spMkLst>
        </pc:spChg>
        <pc:grpChg chg="add del">
          <ac:chgData name="Sanskar Dwivedi" userId="f5b85c96-70f3-4e53-8695-5826d5f55a6b" providerId="ADAL" clId="{AAE65BA7-2486-401E-A3CC-2D2F77341F7D}" dt="2022-09-07T11:47:36.360" v="9233" actId="26606"/>
          <ac:grpSpMkLst>
            <pc:docMk/>
            <pc:sldMk cId="1776893163" sldId="273"/>
            <ac:grpSpMk id="16" creationId="{5995D10D-E9C9-47DB-AE7E-801FEF38F5C9}"/>
          </ac:grpSpMkLst>
        </pc:grpChg>
        <pc:grpChg chg="add del">
          <ac:chgData name="Sanskar Dwivedi" userId="f5b85c96-70f3-4e53-8695-5826d5f55a6b" providerId="ADAL" clId="{AAE65BA7-2486-401E-A3CC-2D2F77341F7D}" dt="2022-09-07T11:47:36.360" v="9233" actId="26606"/>
          <ac:grpSpMkLst>
            <pc:docMk/>
            <pc:sldMk cId="1776893163" sldId="273"/>
            <ac:grpSpMk id="19" creationId="{828A5161-06F1-46CF-8AD7-844680A59E13}"/>
          </ac:grpSpMkLst>
        </pc:grpChg>
        <pc:picChg chg="add mod">
          <ac:chgData name="Sanskar Dwivedi" userId="f5b85c96-70f3-4e53-8695-5826d5f55a6b" providerId="ADAL" clId="{AAE65BA7-2486-401E-A3CC-2D2F77341F7D}" dt="2022-09-07T11:50:26.849" v="9276" actId="14100"/>
          <ac:picMkLst>
            <pc:docMk/>
            <pc:sldMk cId="1776893163" sldId="273"/>
            <ac:picMk id="5" creationId="{5D7E2877-2320-40A4-97D4-7241C0BA3F4E}"/>
          </ac:picMkLst>
        </pc:picChg>
      </pc:sldChg>
      <pc:sldChg chg="addSp delSp modSp new mod setBg setClrOvrMap">
        <pc:chgData name="Sanskar Dwivedi" userId="f5b85c96-70f3-4e53-8695-5826d5f55a6b" providerId="ADAL" clId="{AAE65BA7-2486-401E-A3CC-2D2F77341F7D}" dt="2022-09-07T12:05:52.086" v="9380"/>
        <pc:sldMkLst>
          <pc:docMk/>
          <pc:sldMk cId="4101841900" sldId="274"/>
        </pc:sldMkLst>
        <pc:spChg chg="mod">
          <ac:chgData name="Sanskar Dwivedi" userId="f5b85c96-70f3-4e53-8695-5826d5f55a6b" providerId="ADAL" clId="{AAE65BA7-2486-401E-A3CC-2D2F77341F7D}" dt="2022-09-07T11:54:57.592" v="9320" actId="26606"/>
          <ac:spMkLst>
            <pc:docMk/>
            <pc:sldMk cId="4101841900" sldId="274"/>
            <ac:spMk id="2" creationId="{BD10B1E7-8A57-4143-80B6-4485B3C253F1}"/>
          </ac:spMkLst>
        </pc:spChg>
        <pc:spChg chg="add del mod">
          <ac:chgData name="Sanskar Dwivedi" userId="f5b85c96-70f3-4e53-8695-5826d5f55a6b" providerId="ADAL" clId="{AAE65BA7-2486-401E-A3CC-2D2F77341F7D}" dt="2022-09-07T11:54:30.566" v="9309" actId="22"/>
          <ac:spMkLst>
            <pc:docMk/>
            <pc:sldMk cId="4101841900" sldId="274"/>
            <ac:spMk id="3" creationId="{2D25D308-A578-49F4-B7BD-ACD0CF30995D}"/>
          </ac:spMkLst>
        </pc:spChg>
        <pc:spChg chg="add del">
          <ac:chgData name="Sanskar Dwivedi" userId="f5b85c96-70f3-4e53-8695-5826d5f55a6b" providerId="ADAL" clId="{AAE65BA7-2486-401E-A3CC-2D2F77341F7D}" dt="2022-09-07T11:54:53.201" v="9313" actId="26606"/>
          <ac:spMkLst>
            <pc:docMk/>
            <pc:sldMk cId="4101841900" sldId="274"/>
            <ac:spMk id="11" creationId="{B4D26CAB-6CED-A42E-F0F7-F29A66F94C5E}"/>
          </ac:spMkLst>
        </pc:spChg>
        <pc:spChg chg="add del">
          <ac:chgData name="Sanskar Dwivedi" userId="f5b85c96-70f3-4e53-8695-5826d5f55a6b" providerId="ADAL" clId="{AAE65BA7-2486-401E-A3CC-2D2F77341F7D}" dt="2022-09-07T11:54:50.971" v="9311" actId="26606"/>
          <ac:spMkLst>
            <pc:docMk/>
            <pc:sldMk cId="4101841900" sldId="274"/>
            <ac:spMk id="12" creationId="{A4AC5506-6312-4701-8D3C-40187889A947}"/>
          </ac:spMkLst>
        </pc:spChg>
        <pc:spChg chg="add del">
          <ac:chgData name="Sanskar Dwivedi" userId="f5b85c96-70f3-4e53-8695-5826d5f55a6b" providerId="ADAL" clId="{AAE65BA7-2486-401E-A3CC-2D2F77341F7D}" dt="2022-09-07T11:54:53.201" v="9313" actId="26606"/>
          <ac:spMkLst>
            <pc:docMk/>
            <pc:sldMk cId="4101841900" sldId="274"/>
            <ac:spMk id="14" creationId="{B0792D4F-247E-46FE-85FC-881DEFA41D94}"/>
          </ac:spMkLst>
        </pc:spChg>
        <pc:spChg chg="add del">
          <ac:chgData name="Sanskar Dwivedi" userId="f5b85c96-70f3-4e53-8695-5826d5f55a6b" providerId="ADAL" clId="{AAE65BA7-2486-401E-A3CC-2D2F77341F7D}" dt="2022-09-07T11:54:54.519" v="9315" actId="26606"/>
          <ac:spMkLst>
            <pc:docMk/>
            <pc:sldMk cId="4101841900" sldId="274"/>
            <ac:spMk id="18" creationId="{6166C6D1-23AC-49C4-BA07-238E4E9F8CEB}"/>
          </ac:spMkLst>
        </pc:spChg>
        <pc:spChg chg="add del">
          <ac:chgData name="Sanskar Dwivedi" userId="f5b85c96-70f3-4e53-8695-5826d5f55a6b" providerId="ADAL" clId="{AAE65BA7-2486-401E-A3CC-2D2F77341F7D}" dt="2022-09-07T11:54:54.519" v="9315" actId="26606"/>
          <ac:spMkLst>
            <pc:docMk/>
            <pc:sldMk cId="4101841900" sldId="274"/>
            <ac:spMk id="19" creationId="{B775CD93-9DF2-48CB-9F57-1BCA9A46C7FA}"/>
          </ac:spMkLst>
        </pc:spChg>
        <pc:spChg chg="add del">
          <ac:chgData name="Sanskar Dwivedi" userId="f5b85c96-70f3-4e53-8695-5826d5f55a6b" providerId="ADAL" clId="{AAE65BA7-2486-401E-A3CC-2D2F77341F7D}" dt="2022-09-07T11:54:54.519" v="9315" actId="26606"/>
          <ac:spMkLst>
            <pc:docMk/>
            <pc:sldMk cId="4101841900" sldId="274"/>
            <ac:spMk id="20" creationId="{33A87B69-D1B1-4DA7-B224-F220FC5235E6}"/>
          </ac:spMkLst>
        </pc:spChg>
        <pc:spChg chg="add del">
          <ac:chgData name="Sanskar Dwivedi" userId="f5b85c96-70f3-4e53-8695-5826d5f55a6b" providerId="ADAL" clId="{AAE65BA7-2486-401E-A3CC-2D2F77341F7D}" dt="2022-09-07T11:54:54.519" v="9315" actId="26606"/>
          <ac:spMkLst>
            <pc:docMk/>
            <pc:sldMk cId="4101841900" sldId="274"/>
            <ac:spMk id="21" creationId="{E186B68C-84BC-4A6E-99D1-EE87483C1349}"/>
          </ac:spMkLst>
        </pc:spChg>
        <pc:spChg chg="add del">
          <ac:chgData name="Sanskar Dwivedi" userId="f5b85c96-70f3-4e53-8695-5826d5f55a6b" providerId="ADAL" clId="{AAE65BA7-2486-401E-A3CC-2D2F77341F7D}" dt="2022-09-07T11:54:54.519" v="9315" actId="26606"/>
          <ac:spMkLst>
            <pc:docMk/>
            <pc:sldMk cId="4101841900" sldId="274"/>
            <ac:spMk id="22" creationId="{1C091803-41C2-48E0-9228-5148460C7479}"/>
          </ac:spMkLst>
        </pc:spChg>
        <pc:spChg chg="add del">
          <ac:chgData name="Sanskar Dwivedi" userId="f5b85c96-70f3-4e53-8695-5826d5f55a6b" providerId="ADAL" clId="{AAE65BA7-2486-401E-A3CC-2D2F77341F7D}" dt="2022-09-07T11:54:54.519" v="9315" actId="26606"/>
          <ac:spMkLst>
            <pc:docMk/>
            <pc:sldMk cId="4101841900" sldId="274"/>
            <ac:spMk id="23" creationId="{057E61E5-CB01-897A-70FF-DEF8B2D35EA4}"/>
          </ac:spMkLst>
        </pc:spChg>
        <pc:spChg chg="add del">
          <ac:chgData name="Sanskar Dwivedi" userId="f5b85c96-70f3-4e53-8695-5826d5f55a6b" providerId="ADAL" clId="{AAE65BA7-2486-401E-A3CC-2D2F77341F7D}" dt="2022-09-07T11:54:56.195" v="9317" actId="26606"/>
          <ac:spMkLst>
            <pc:docMk/>
            <pc:sldMk cId="4101841900" sldId="274"/>
            <ac:spMk id="25" creationId="{2B97F24A-32CE-4C1C-A50D-3016B394DCFB}"/>
          </ac:spMkLst>
        </pc:spChg>
        <pc:spChg chg="add del">
          <ac:chgData name="Sanskar Dwivedi" userId="f5b85c96-70f3-4e53-8695-5826d5f55a6b" providerId="ADAL" clId="{AAE65BA7-2486-401E-A3CC-2D2F77341F7D}" dt="2022-09-07T11:54:56.195" v="9317" actId="26606"/>
          <ac:spMkLst>
            <pc:docMk/>
            <pc:sldMk cId="4101841900" sldId="274"/>
            <ac:spMk id="26" creationId="{CD8B4F24-440B-49E9-B85D-733523DC064B}"/>
          </ac:spMkLst>
        </pc:spChg>
        <pc:spChg chg="add del">
          <ac:chgData name="Sanskar Dwivedi" userId="f5b85c96-70f3-4e53-8695-5826d5f55a6b" providerId="ADAL" clId="{AAE65BA7-2486-401E-A3CC-2D2F77341F7D}" dt="2022-09-07T11:54:56.195" v="9317" actId="26606"/>
          <ac:spMkLst>
            <pc:docMk/>
            <pc:sldMk cId="4101841900" sldId="274"/>
            <ac:spMk id="27" creationId="{A40E2C26-FC85-F3DB-DC34-505136D994F3}"/>
          </ac:spMkLst>
        </pc:spChg>
        <pc:spChg chg="add del">
          <ac:chgData name="Sanskar Dwivedi" userId="f5b85c96-70f3-4e53-8695-5826d5f55a6b" providerId="ADAL" clId="{AAE65BA7-2486-401E-A3CC-2D2F77341F7D}" dt="2022-09-07T11:54:57.589" v="9319" actId="26606"/>
          <ac:spMkLst>
            <pc:docMk/>
            <pc:sldMk cId="4101841900" sldId="274"/>
            <ac:spMk id="29" creationId="{2B566528-1B12-4246-9431-5C2D7D081168}"/>
          </ac:spMkLst>
        </pc:spChg>
        <pc:spChg chg="add del">
          <ac:chgData name="Sanskar Dwivedi" userId="f5b85c96-70f3-4e53-8695-5826d5f55a6b" providerId="ADAL" clId="{AAE65BA7-2486-401E-A3CC-2D2F77341F7D}" dt="2022-09-07T11:54:57.589" v="9319" actId="26606"/>
          <ac:spMkLst>
            <pc:docMk/>
            <pc:sldMk cId="4101841900" sldId="274"/>
            <ac:spMk id="30" creationId="{6C0C6F40-E0AF-2EB5-160E-3CCA335F9CC5}"/>
          </ac:spMkLst>
        </pc:spChg>
        <pc:spChg chg="add">
          <ac:chgData name="Sanskar Dwivedi" userId="f5b85c96-70f3-4e53-8695-5826d5f55a6b" providerId="ADAL" clId="{AAE65BA7-2486-401E-A3CC-2D2F77341F7D}" dt="2022-09-07T11:54:57.592" v="9320" actId="26606"/>
          <ac:spMkLst>
            <pc:docMk/>
            <pc:sldMk cId="4101841900" sldId="274"/>
            <ac:spMk id="37" creationId="{A4AC5506-6312-4701-8D3C-40187889A947}"/>
          </ac:spMkLst>
        </pc:spChg>
        <pc:grpChg chg="add del">
          <ac:chgData name="Sanskar Dwivedi" userId="f5b85c96-70f3-4e53-8695-5826d5f55a6b" providerId="ADAL" clId="{AAE65BA7-2486-401E-A3CC-2D2F77341F7D}" dt="2022-09-07T11:54:57.589" v="9319" actId="26606"/>
          <ac:grpSpMkLst>
            <pc:docMk/>
            <pc:sldMk cId="4101841900" sldId="274"/>
            <ac:grpSpMk id="31" creationId="{828A5161-06F1-46CF-8AD7-844680A59E13}"/>
          </ac:grpSpMkLst>
        </pc:grpChg>
        <pc:grpChg chg="add del">
          <ac:chgData name="Sanskar Dwivedi" userId="f5b85c96-70f3-4e53-8695-5826d5f55a6b" providerId="ADAL" clId="{AAE65BA7-2486-401E-A3CC-2D2F77341F7D}" dt="2022-09-07T11:54:57.589" v="9319" actId="26606"/>
          <ac:grpSpMkLst>
            <pc:docMk/>
            <pc:sldMk cId="4101841900" sldId="274"/>
            <ac:grpSpMk id="33" creationId="{5995D10D-E9C9-47DB-AE7E-801FEF38F5C9}"/>
          </ac:grpSpMkLst>
        </pc:grpChg>
        <pc:picChg chg="add del mod ord">
          <ac:chgData name="Sanskar Dwivedi" userId="f5b85c96-70f3-4e53-8695-5826d5f55a6b" providerId="ADAL" clId="{AAE65BA7-2486-401E-A3CC-2D2F77341F7D}" dt="2022-09-07T11:53:39.877" v="9308" actId="22"/>
          <ac:picMkLst>
            <pc:docMk/>
            <pc:sldMk cId="4101841900" sldId="274"/>
            <ac:picMk id="5" creationId="{FD8A3370-81B8-4D9E-8208-7B10A114159C}"/>
          </ac:picMkLst>
        </pc:picChg>
        <pc:picChg chg="add mod ord">
          <ac:chgData name="Sanskar Dwivedi" userId="f5b85c96-70f3-4e53-8695-5826d5f55a6b" providerId="ADAL" clId="{AAE65BA7-2486-401E-A3CC-2D2F77341F7D}" dt="2022-09-07T11:55:12.844" v="9322" actId="14100"/>
          <ac:picMkLst>
            <pc:docMk/>
            <pc:sldMk cId="4101841900" sldId="274"/>
            <ac:picMk id="7" creationId="{D41828A2-228A-4464-A6CA-E0FECDC7BC7A}"/>
          </ac:picMkLst>
        </pc:picChg>
        <pc:cxnChg chg="add del">
          <ac:chgData name="Sanskar Dwivedi" userId="f5b85c96-70f3-4e53-8695-5826d5f55a6b" providerId="ADAL" clId="{AAE65BA7-2486-401E-A3CC-2D2F77341F7D}" dt="2022-09-07T11:54:53.201" v="9313" actId="26606"/>
          <ac:cxnSpMkLst>
            <pc:docMk/>
            <pc:sldMk cId="4101841900" sldId="274"/>
            <ac:cxnSpMk id="16" creationId="{CE272F12-AF86-441A-BC1B-C014BBBF85B5}"/>
          </ac:cxnSpMkLst>
        </pc:cxnChg>
      </pc:sldChg>
      <pc:sldChg chg="addSp delSp modSp new mod setBg">
        <pc:chgData name="Sanskar Dwivedi" userId="f5b85c96-70f3-4e53-8695-5826d5f55a6b" providerId="ADAL" clId="{AAE65BA7-2486-401E-A3CC-2D2F77341F7D}" dt="2022-09-07T12:30:22.457" v="9553" actId="255"/>
        <pc:sldMkLst>
          <pc:docMk/>
          <pc:sldMk cId="4031414971" sldId="275"/>
        </pc:sldMkLst>
        <pc:spChg chg="mod">
          <ac:chgData name="Sanskar Dwivedi" userId="f5b85c96-70f3-4e53-8695-5826d5f55a6b" providerId="ADAL" clId="{AAE65BA7-2486-401E-A3CC-2D2F77341F7D}" dt="2022-09-07T12:27:35.367" v="9431" actId="26606"/>
          <ac:spMkLst>
            <pc:docMk/>
            <pc:sldMk cId="4031414971" sldId="275"/>
            <ac:spMk id="2" creationId="{F452A9E7-AFD3-463D-9A0A-19A23ADB38E7}"/>
          </ac:spMkLst>
        </pc:spChg>
        <pc:spChg chg="mod ord">
          <ac:chgData name="Sanskar Dwivedi" userId="f5b85c96-70f3-4e53-8695-5826d5f55a6b" providerId="ADAL" clId="{AAE65BA7-2486-401E-A3CC-2D2F77341F7D}" dt="2022-09-07T12:30:22.457" v="9553" actId="255"/>
          <ac:spMkLst>
            <pc:docMk/>
            <pc:sldMk cId="4031414971" sldId="275"/>
            <ac:spMk id="3" creationId="{AA165D09-8109-4C49-87C7-F2FEB729CD73}"/>
          </ac:spMkLst>
        </pc:spChg>
        <pc:spChg chg="add del">
          <ac:chgData name="Sanskar Dwivedi" userId="f5b85c96-70f3-4e53-8695-5826d5f55a6b" providerId="ADAL" clId="{AAE65BA7-2486-401E-A3CC-2D2F77341F7D}" dt="2022-09-07T12:27:34.012" v="9428" actId="26606"/>
          <ac:spMkLst>
            <pc:docMk/>
            <pc:sldMk cId="4031414971" sldId="275"/>
            <ac:spMk id="10" creationId="{5E39A796-BE83-48B1-B33F-35C4A32AAB57}"/>
          </ac:spMkLst>
        </pc:spChg>
        <pc:spChg chg="add del">
          <ac:chgData name="Sanskar Dwivedi" userId="f5b85c96-70f3-4e53-8695-5826d5f55a6b" providerId="ADAL" clId="{AAE65BA7-2486-401E-A3CC-2D2F77341F7D}" dt="2022-09-07T12:27:34.012" v="9428" actId="26606"/>
          <ac:spMkLst>
            <pc:docMk/>
            <pc:sldMk cId="4031414971" sldId="275"/>
            <ac:spMk id="12" creationId="{72F84B47-E267-4194-8194-831DB7B5547F}"/>
          </ac:spMkLst>
        </pc:spChg>
        <pc:spChg chg="add del">
          <ac:chgData name="Sanskar Dwivedi" userId="f5b85c96-70f3-4e53-8695-5826d5f55a6b" providerId="ADAL" clId="{AAE65BA7-2486-401E-A3CC-2D2F77341F7D}" dt="2022-09-07T12:27:35.363" v="9430" actId="26606"/>
          <ac:spMkLst>
            <pc:docMk/>
            <pc:sldMk cId="4031414971" sldId="275"/>
            <ac:spMk id="15" creationId="{201CC55D-ED54-4C5C-95E6-10947BD1103B}"/>
          </ac:spMkLst>
        </pc:spChg>
        <pc:spChg chg="add del">
          <ac:chgData name="Sanskar Dwivedi" userId="f5b85c96-70f3-4e53-8695-5826d5f55a6b" providerId="ADAL" clId="{AAE65BA7-2486-401E-A3CC-2D2F77341F7D}" dt="2022-09-07T12:27:35.363" v="9430" actId="26606"/>
          <ac:spMkLst>
            <pc:docMk/>
            <pc:sldMk cId="4031414971" sldId="275"/>
            <ac:spMk id="16" creationId="{3873B707-463F-40B0-8227-E8CC6C67EB25}"/>
          </ac:spMkLst>
        </pc:spChg>
        <pc:spChg chg="add del">
          <ac:chgData name="Sanskar Dwivedi" userId="f5b85c96-70f3-4e53-8695-5826d5f55a6b" providerId="ADAL" clId="{AAE65BA7-2486-401E-A3CC-2D2F77341F7D}" dt="2022-09-07T12:27:35.363" v="9430" actId="26606"/>
          <ac:spMkLst>
            <pc:docMk/>
            <pc:sldMk cId="4031414971" sldId="275"/>
            <ac:spMk id="18" creationId="{C13237C8-E62C-4F0D-A318-BD6FB6C2D138}"/>
          </ac:spMkLst>
        </pc:spChg>
        <pc:spChg chg="add del">
          <ac:chgData name="Sanskar Dwivedi" userId="f5b85c96-70f3-4e53-8695-5826d5f55a6b" providerId="ADAL" clId="{AAE65BA7-2486-401E-A3CC-2D2F77341F7D}" dt="2022-09-07T12:27:35.363" v="9430" actId="26606"/>
          <ac:spMkLst>
            <pc:docMk/>
            <pc:sldMk cId="4031414971" sldId="275"/>
            <ac:spMk id="20" creationId="{19C9EAEA-39D0-4B0E-A0EB-51E7B26740B1}"/>
          </ac:spMkLst>
        </pc:spChg>
        <pc:spChg chg="add">
          <ac:chgData name="Sanskar Dwivedi" userId="f5b85c96-70f3-4e53-8695-5826d5f55a6b" providerId="ADAL" clId="{AAE65BA7-2486-401E-A3CC-2D2F77341F7D}" dt="2022-09-07T12:27:35.367" v="9431" actId="26606"/>
          <ac:spMkLst>
            <pc:docMk/>
            <pc:sldMk cId="4031414971" sldId="275"/>
            <ac:spMk id="22" creationId="{4038CB10-1F5C-4D54-9DF7-12586DE5B007}"/>
          </ac:spMkLst>
        </pc:spChg>
        <pc:spChg chg="add">
          <ac:chgData name="Sanskar Dwivedi" userId="f5b85c96-70f3-4e53-8695-5826d5f55a6b" providerId="ADAL" clId="{AAE65BA7-2486-401E-A3CC-2D2F77341F7D}" dt="2022-09-07T12:27:35.367" v="9431" actId="26606"/>
          <ac:spMkLst>
            <pc:docMk/>
            <pc:sldMk cId="4031414971" sldId="275"/>
            <ac:spMk id="23" creationId="{73ED6512-6858-4552-B699-9A97FE9A4EA2}"/>
          </ac:spMkLst>
        </pc:spChg>
        <pc:grpChg chg="add del">
          <ac:chgData name="Sanskar Dwivedi" userId="f5b85c96-70f3-4e53-8695-5826d5f55a6b" providerId="ADAL" clId="{AAE65BA7-2486-401E-A3CC-2D2F77341F7D}" dt="2022-09-07T12:27:35.363" v="9430" actId="26606"/>
          <ac:grpSpMkLst>
            <pc:docMk/>
            <pc:sldMk cId="4031414971" sldId="275"/>
            <ac:grpSpMk id="17" creationId="{1DE889C7-FAD6-4397-98E2-05D503484459}"/>
          </ac:grpSpMkLst>
        </pc:grpChg>
        <pc:picChg chg="add mod">
          <ac:chgData name="Sanskar Dwivedi" userId="f5b85c96-70f3-4e53-8695-5826d5f55a6b" providerId="ADAL" clId="{AAE65BA7-2486-401E-A3CC-2D2F77341F7D}" dt="2022-09-07T12:27:35.367" v="9431" actId="26606"/>
          <ac:picMkLst>
            <pc:docMk/>
            <pc:sldMk cId="4031414971" sldId="275"/>
            <ac:picMk id="5" creationId="{07911CA2-FC00-4DF5-9C7C-E04A63B44586}"/>
          </ac:picMkLst>
        </pc:picChg>
      </pc:sldChg>
      <pc:sldChg chg="addSp modSp new mod setBg">
        <pc:chgData name="Sanskar Dwivedi" userId="f5b85c96-70f3-4e53-8695-5826d5f55a6b" providerId="ADAL" clId="{AAE65BA7-2486-401E-A3CC-2D2F77341F7D}" dt="2022-09-07T12:29:42.358" v="9518" actId="113"/>
        <pc:sldMkLst>
          <pc:docMk/>
          <pc:sldMk cId="520954951" sldId="276"/>
        </pc:sldMkLst>
        <pc:spChg chg="mod">
          <ac:chgData name="Sanskar Dwivedi" userId="f5b85c96-70f3-4e53-8695-5826d5f55a6b" providerId="ADAL" clId="{AAE65BA7-2486-401E-A3CC-2D2F77341F7D}" dt="2022-09-07T12:29:34.328" v="9516" actId="26606"/>
          <ac:spMkLst>
            <pc:docMk/>
            <pc:sldMk cId="520954951" sldId="276"/>
            <ac:spMk id="2" creationId="{83345880-4C7D-4217-A888-37DFCF1222D7}"/>
          </ac:spMkLst>
        </pc:spChg>
        <pc:spChg chg="mod">
          <ac:chgData name="Sanskar Dwivedi" userId="f5b85c96-70f3-4e53-8695-5826d5f55a6b" providerId="ADAL" clId="{AAE65BA7-2486-401E-A3CC-2D2F77341F7D}" dt="2022-09-07T12:29:42.358" v="9518" actId="113"/>
          <ac:spMkLst>
            <pc:docMk/>
            <pc:sldMk cId="520954951" sldId="276"/>
            <ac:spMk id="3" creationId="{0AA0446E-E6EB-4F98-A84C-E9611C9BCF38}"/>
          </ac:spMkLst>
        </pc:spChg>
        <pc:spChg chg="add">
          <ac:chgData name="Sanskar Dwivedi" userId="f5b85c96-70f3-4e53-8695-5826d5f55a6b" providerId="ADAL" clId="{AAE65BA7-2486-401E-A3CC-2D2F77341F7D}" dt="2022-09-07T12:29:34.328" v="9516" actId="26606"/>
          <ac:spMkLst>
            <pc:docMk/>
            <pc:sldMk cId="520954951" sldId="276"/>
            <ac:spMk id="8" creationId="{907EF6B7-1338-4443-8C46-6A318D952DFD}"/>
          </ac:spMkLst>
        </pc:spChg>
        <pc:spChg chg="add">
          <ac:chgData name="Sanskar Dwivedi" userId="f5b85c96-70f3-4e53-8695-5826d5f55a6b" providerId="ADAL" clId="{AAE65BA7-2486-401E-A3CC-2D2F77341F7D}" dt="2022-09-07T12:29:34.328" v="9516" actId="26606"/>
          <ac:spMkLst>
            <pc:docMk/>
            <pc:sldMk cId="520954951" sldId="276"/>
            <ac:spMk id="10" creationId="{DAAE4CDD-124C-4DCF-9584-B6033B545DD5}"/>
          </ac:spMkLst>
        </pc:spChg>
        <pc:spChg chg="add">
          <ac:chgData name="Sanskar Dwivedi" userId="f5b85c96-70f3-4e53-8695-5826d5f55a6b" providerId="ADAL" clId="{AAE65BA7-2486-401E-A3CC-2D2F77341F7D}" dt="2022-09-07T12:29:34.328" v="9516" actId="26606"/>
          <ac:spMkLst>
            <pc:docMk/>
            <pc:sldMk cId="520954951" sldId="276"/>
            <ac:spMk id="12" creationId="{081E4A58-353D-44AE-B2FC-2A74E2E400F7}"/>
          </ac:spMkLst>
        </pc:spChg>
      </pc:sldChg>
      <pc:sldChg chg="addSp delSp modSp new mod setBg">
        <pc:chgData name="Sanskar Dwivedi" userId="f5b85c96-70f3-4e53-8695-5826d5f55a6b" providerId="ADAL" clId="{AAE65BA7-2486-401E-A3CC-2D2F77341F7D}" dt="2022-09-07T12:34:56.781" v="9626" actId="20577"/>
        <pc:sldMkLst>
          <pc:docMk/>
          <pc:sldMk cId="1109636623" sldId="277"/>
        </pc:sldMkLst>
        <pc:spChg chg="mod">
          <ac:chgData name="Sanskar Dwivedi" userId="f5b85c96-70f3-4e53-8695-5826d5f55a6b" providerId="ADAL" clId="{AAE65BA7-2486-401E-A3CC-2D2F77341F7D}" dt="2022-09-07T12:32:44.499" v="9590" actId="26606"/>
          <ac:spMkLst>
            <pc:docMk/>
            <pc:sldMk cId="1109636623" sldId="277"/>
            <ac:spMk id="2" creationId="{DCF60BF3-25FF-4B24-8207-5E6C80E2928E}"/>
          </ac:spMkLst>
        </pc:spChg>
        <pc:spChg chg="mod">
          <ac:chgData name="Sanskar Dwivedi" userId="f5b85c96-70f3-4e53-8695-5826d5f55a6b" providerId="ADAL" clId="{AAE65BA7-2486-401E-A3CC-2D2F77341F7D}" dt="2022-09-07T12:34:56.781" v="9626" actId="20577"/>
          <ac:spMkLst>
            <pc:docMk/>
            <pc:sldMk cId="1109636623" sldId="277"/>
            <ac:spMk id="3" creationId="{E5320813-0275-4EF9-B116-33A29DF00988}"/>
          </ac:spMkLst>
        </pc:spChg>
        <pc:spChg chg="add">
          <ac:chgData name="Sanskar Dwivedi" userId="f5b85c96-70f3-4e53-8695-5826d5f55a6b" providerId="ADAL" clId="{AAE65BA7-2486-401E-A3CC-2D2F77341F7D}" dt="2022-09-07T12:32:44.499" v="9590" actId="26606"/>
          <ac:spMkLst>
            <pc:docMk/>
            <pc:sldMk cId="1109636623" sldId="277"/>
            <ac:spMk id="12" creationId="{AAAE94E3-A7DB-4868-B1E3-E49703488BBC}"/>
          </ac:spMkLst>
        </pc:spChg>
        <pc:spChg chg="add">
          <ac:chgData name="Sanskar Dwivedi" userId="f5b85c96-70f3-4e53-8695-5826d5f55a6b" providerId="ADAL" clId="{AAE65BA7-2486-401E-A3CC-2D2F77341F7D}" dt="2022-09-07T12:32:44.499" v="9590" actId="26606"/>
          <ac:spMkLst>
            <pc:docMk/>
            <pc:sldMk cId="1109636623" sldId="277"/>
            <ac:spMk id="18" creationId="{3873B707-463F-40B0-8227-E8CC6C67EB25}"/>
          </ac:spMkLst>
        </pc:spChg>
        <pc:spChg chg="add">
          <ac:chgData name="Sanskar Dwivedi" userId="f5b85c96-70f3-4e53-8695-5826d5f55a6b" providerId="ADAL" clId="{AAE65BA7-2486-401E-A3CC-2D2F77341F7D}" dt="2022-09-07T12:32:44.499" v="9590" actId="26606"/>
          <ac:spMkLst>
            <pc:docMk/>
            <pc:sldMk cId="1109636623" sldId="277"/>
            <ac:spMk id="20" creationId="{C13237C8-E62C-4F0D-A318-BD6FB6C2D138}"/>
          </ac:spMkLst>
        </pc:spChg>
        <pc:spChg chg="add">
          <ac:chgData name="Sanskar Dwivedi" userId="f5b85c96-70f3-4e53-8695-5826d5f55a6b" providerId="ADAL" clId="{AAE65BA7-2486-401E-A3CC-2D2F77341F7D}" dt="2022-09-07T12:32:44.499" v="9590" actId="26606"/>
          <ac:spMkLst>
            <pc:docMk/>
            <pc:sldMk cId="1109636623" sldId="277"/>
            <ac:spMk id="22" creationId="{19C9EAEA-39D0-4B0E-A0EB-51E7B26740B1}"/>
          </ac:spMkLst>
        </pc:spChg>
        <pc:spChg chg="add">
          <ac:chgData name="Sanskar Dwivedi" userId="f5b85c96-70f3-4e53-8695-5826d5f55a6b" providerId="ADAL" clId="{AAE65BA7-2486-401E-A3CC-2D2F77341F7D}" dt="2022-09-07T12:32:44.499" v="9590" actId="26606"/>
          <ac:spMkLst>
            <pc:docMk/>
            <pc:sldMk cId="1109636623" sldId="277"/>
            <ac:spMk id="24" creationId="{8CB5D2D7-DF65-4E86-BFBA-FFB9B5ACEB64}"/>
          </ac:spMkLst>
        </pc:spChg>
        <pc:grpChg chg="add">
          <ac:chgData name="Sanskar Dwivedi" userId="f5b85c96-70f3-4e53-8695-5826d5f55a6b" providerId="ADAL" clId="{AAE65BA7-2486-401E-A3CC-2D2F77341F7D}" dt="2022-09-07T12:32:44.499" v="9590" actId="26606"/>
          <ac:grpSpMkLst>
            <pc:docMk/>
            <pc:sldMk cId="1109636623" sldId="277"/>
            <ac:grpSpMk id="14" creationId="{1DE889C7-FAD6-4397-98E2-05D503484459}"/>
          </ac:grpSpMkLst>
        </pc:grpChg>
        <pc:picChg chg="add mod ord">
          <ac:chgData name="Sanskar Dwivedi" userId="f5b85c96-70f3-4e53-8695-5826d5f55a6b" providerId="ADAL" clId="{AAE65BA7-2486-401E-A3CC-2D2F77341F7D}" dt="2022-09-07T12:34:01.149" v="9611" actId="14100"/>
          <ac:picMkLst>
            <pc:docMk/>
            <pc:sldMk cId="1109636623" sldId="277"/>
            <ac:picMk id="5" creationId="{AE3F9D8F-17BF-4A0F-B9E7-B406D80E3FF8}"/>
          </ac:picMkLst>
        </pc:picChg>
        <pc:picChg chg="add del mod ord">
          <ac:chgData name="Sanskar Dwivedi" userId="f5b85c96-70f3-4e53-8695-5826d5f55a6b" providerId="ADAL" clId="{AAE65BA7-2486-401E-A3CC-2D2F77341F7D}" dt="2022-09-07T12:34:11.840" v="9614" actId="1076"/>
          <ac:picMkLst>
            <pc:docMk/>
            <pc:sldMk cId="1109636623" sldId="277"/>
            <ac:picMk id="7" creationId="{0BD9B0BF-D293-4DEC-B257-2297FE861513}"/>
          </ac:picMkLst>
        </pc:picChg>
      </pc:sldChg>
      <pc:sldChg chg="addSp delSp add del setBg delDesignElem">
        <pc:chgData name="Sanskar Dwivedi" userId="f5b85c96-70f3-4e53-8695-5826d5f55a6b" providerId="ADAL" clId="{AAE65BA7-2486-401E-A3CC-2D2F77341F7D}" dt="2022-09-07T12:28:12.338" v="9435"/>
        <pc:sldMkLst>
          <pc:docMk/>
          <pc:sldMk cId="3014653717" sldId="277"/>
        </pc:sldMkLst>
        <pc:spChg chg="add del">
          <ac:chgData name="Sanskar Dwivedi" userId="f5b85c96-70f3-4e53-8695-5826d5f55a6b" providerId="ADAL" clId="{AAE65BA7-2486-401E-A3CC-2D2F77341F7D}" dt="2022-09-07T12:28:12.338" v="9435"/>
          <ac:spMkLst>
            <pc:docMk/>
            <pc:sldMk cId="3014653717" sldId="277"/>
            <ac:spMk id="22" creationId="{4038CB10-1F5C-4D54-9DF7-12586DE5B007}"/>
          </ac:spMkLst>
        </pc:spChg>
        <pc:spChg chg="add del">
          <ac:chgData name="Sanskar Dwivedi" userId="f5b85c96-70f3-4e53-8695-5826d5f55a6b" providerId="ADAL" clId="{AAE65BA7-2486-401E-A3CC-2D2F77341F7D}" dt="2022-09-07T12:28:12.338" v="9435"/>
          <ac:spMkLst>
            <pc:docMk/>
            <pc:sldMk cId="3014653717" sldId="277"/>
            <ac:spMk id="23" creationId="{73ED6512-6858-4552-B699-9A97FE9A4EA2}"/>
          </ac:spMkLst>
        </pc:spChg>
      </pc:sldChg>
      <pc:sldChg chg="addSp delSp modSp new mod setBg">
        <pc:chgData name="Sanskar Dwivedi" userId="f5b85c96-70f3-4e53-8695-5826d5f55a6b" providerId="ADAL" clId="{AAE65BA7-2486-401E-A3CC-2D2F77341F7D}" dt="2022-09-07T16:15:54.920" v="10641" actId="14100"/>
        <pc:sldMkLst>
          <pc:docMk/>
          <pc:sldMk cId="1783398948" sldId="278"/>
        </pc:sldMkLst>
        <pc:spChg chg="mod">
          <ac:chgData name="Sanskar Dwivedi" userId="f5b85c96-70f3-4e53-8695-5826d5f55a6b" providerId="ADAL" clId="{AAE65BA7-2486-401E-A3CC-2D2F77341F7D}" dt="2022-09-07T12:40:12.006" v="9719" actId="26606"/>
          <ac:spMkLst>
            <pc:docMk/>
            <pc:sldMk cId="1783398948" sldId="278"/>
            <ac:spMk id="2" creationId="{37CB7BFE-3C86-4C67-ACCD-29D1686FE7F7}"/>
          </ac:spMkLst>
        </pc:spChg>
        <pc:spChg chg="mod ord">
          <ac:chgData name="Sanskar Dwivedi" userId="f5b85c96-70f3-4e53-8695-5826d5f55a6b" providerId="ADAL" clId="{AAE65BA7-2486-401E-A3CC-2D2F77341F7D}" dt="2022-09-07T16:15:54.920" v="10641" actId="14100"/>
          <ac:spMkLst>
            <pc:docMk/>
            <pc:sldMk cId="1783398948" sldId="278"/>
            <ac:spMk id="3" creationId="{39BBC0EC-C58C-43E1-A23C-B5EF2F1951C3}"/>
          </ac:spMkLst>
        </pc:spChg>
        <pc:spChg chg="add">
          <ac:chgData name="Sanskar Dwivedi" userId="f5b85c96-70f3-4e53-8695-5826d5f55a6b" providerId="ADAL" clId="{AAE65BA7-2486-401E-A3CC-2D2F77341F7D}" dt="2022-09-07T12:40:12.006" v="9719" actId="26606"/>
          <ac:spMkLst>
            <pc:docMk/>
            <pc:sldMk cId="1783398948" sldId="278"/>
            <ac:spMk id="9" creationId="{4038CB10-1F5C-4D54-9DF7-12586DE5B007}"/>
          </ac:spMkLst>
        </pc:spChg>
        <pc:spChg chg="add del">
          <ac:chgData name="Sanskar Dwivedi" userId="f5b85c96-70f3-4e53-8695-5826d5f55a6b" providerId="ADAL" clId="{AAE65BA7-2486-401E-A3CC-2D2F77341F7D}" dt="2022-09-07T12:38:15.996" v="9691" actId="26606"/>
          <ac:spMkLst>
            <pc:docMk/>
            <pc:sldMk cId="1783398948" sldId="278"/>
            <ac:spMk id="10" creationId="{201CC55D-ED54-4C5C-95E6-10947BD1103B}"/>
          </ac:spMkLst>
        </pc:spChg>
        <pc:spChg chg="add">
          <ac:chgData name="Sanskar Dwivedi" userId="f5b85c96-70f3-4e53-8695-5826d5f55a6b" providerId="ADAL" clId="{AAE65BA7-2486-401E-A3CC-2D2F77341F7D}" dt="2022-09-07T12:40:12.006" v="9719" actId="26606"/>
          <ac:spMkLst>
            <pc:docMk/>
            <pc:sldMk cId="1783398948" sldId="278"/>
            <ac:spMk id="11" creationId="{73ED6512-6858-4552-B699-9A97FE9A4EA2}"/>
          </ac:spMkLst>
        </pc:spChg>
        <pc:spChg chg="add">
          <ac:chgData name="Sanskar Dwivedi" userId="f5b85c96-70f3-4e53-8695-5826d5f55a6b" providerId="ADAL" clId="{AAE65BA7-2486-401E-A3CC-2D2F77341F7D}" dt="2022-09-07T12:40:12.006" v="9719" actId="26606"/>
          <ac:spMkLst>
            <pc:docMk/>
            <pc:sldMk cId="1783398948" sldId="278"/>
            <ac:spMk id="14" creationId="{36D30126-6314-4A93-B27E-5C66CF781924}"/>
          </ac:spMkLst>
        </pc:spChg>
        <pc:spChg chg="add del">
          <ac:chgData name="Sanskar Dwivedi" userId="f5b85c96-70f3-4e53-8695-5826d5f55a6b" providerId="ADAL" clId="{AAE65BA7-2486-401E-A3CC-2D2F77341F7D}" dt="2022-09-07T12:38:15.996" v="9691" actId="26606"/>
          <ac:spMkLst>
            <pc:docMk/>
            <pc:sldMk cId="1783398948" sldId="278"/>
            <ac:spMk id="16" creationId="{3873B707-463F-40B0-8227-E8CC6C67EB25}"/>
          </ac:spMkLst>
        </pc:spChg>
        <pc:spChg chg="add del">
          <ac:chgData name="Sanskar Dwivedi" userId="f5b85c96-70f3-4e53-8695-5826d5f55a6b" providerId="ADAL" clId="{AAE65BA7-2486-401E-A3CC-2D2F77341F7D}" dt="2022-09-07T12:38:15.996" v="9691" actId="26606"/>
          <ac:spMkLst>
            <pc:docMk/>
            <pc:sldMk cId="1783398948" sldId="278"/>
            <ac:spMk id="18" creationId="{C13237C8-E62C-4F0D-A318-BD6FB6C2D138}"/>
          </ac:spMkLst>
        </pc:spChg>
        <pc:spChg chg="add del">
          <ac:chgData name="Sanskar Dwivedi" userId="f5b85c96-70f3-4e53-8695-5826d5f55a6b" providerId="ADAL" clId="{AAE65BA7-2486-401E-A3CC-2D2F77341F7D}" dt="2022-09-07T12:38:15.996" v="9691" actId="26606"/>
          <ac:spMkLst>
            <pc:docMk/>
            <pc:sldMk cId="1783398948" sldId="278"/>
            <ac:spMk id="20" creationId="{19C9EAEA-39D0-4B0E-A0EB-51E7B26740B1}"/>
          </ac:spMkLst>
        </pc:spChg>
        <pc:spChg chg="add del">
          <ac:chgData name="Sanskar Dwivedi" userId="f5b85c96-70f3-4e53-8695-5826d5f55a6b" providerId="ADAL" clId="{AAE65BA7-2486-401E-A3CC-2D2F77341F7D}" dt="2022-09-07T12:38:25.774" v="9693" actId="26606"/>
          <ac:spMkLst>
            <pc:docMk/>
            <pc:sldMk cId="1783398948" sldId="278"/>
            <ac:spMk id="22" creationId="{117AB3D3-3C9C-4DED-809A-78734805B895}"/>
          </ac:spMkLst>
        </pc:spChg>
        <pc:spChg chg="add del">
          <ac:chgData name="Sanskar Dwivedi" userId="f5b85c96-70f3-4e53-8695-5826d5f55a6b" providerId="ADAL" clId="{AAE65BA7-2486-401E-A3CC-2D2F77341F7D}" dt="2022-09-07T12:38:25.774" v="9693" actId="26606"/>
          <ac:spMkLst>
            <pc:docMk/>
            <pc:sldMk cId="1783398948" sldId="278"/>
            <ac:spMk id="23" creationId="{3A9A4357-BD1D-4622-A4FE-766E6AB8DE84}"/>
          </ac:spMkLst>
        </pc:spChg>
        <pc:spChg chg="add del">
          <ac:chgData name="Sanskar Dwivedi" userId="f5b85c96-70f3-4e53-8695-5826d5f55a6b" providerId="ADAL" clId="{AAE65BA7-2486-401E-A3CC-2D2F77341F7D}" dt="2022-09-07T12:38:25.774" v="9693" actId="26606"/>
          <ac:spMkLst>
            <pc:docMk/>
            <pc:sldMk cId="1783398948" sldId="278"/>
            <ac:spMk id="24" creationId="{E659831F-0D9A-4C63-9EBB-8435B85A440F}"/>
          </ac:spMkLst>
        </pc:spChg>
        <pc:spChg chg="add del">
          <ac:chgData name="Sanskar Dwivedi" userId="f5b85c96-70f3-4e53-8695-5826d5f55a6b" providerId="ADAL" clId="{AAE65BA7-2486-401E-A3CC-2D2F77341F7D}" dt="2022-09-07T12:38:25.774" v="9693" actId="26606"/>
          <ac:spMkLst>
            <pc:docMk/>
            <pc:sldMk cId="1783398948" sldId="278"/>
            <ac:spMk id="25" creationId="{E6995CE5-F890-4ABA-82A2-26507CE8D2A3}"/>
          </ac:spMkLst>
        </pc:spChg>
        <pc:spChg chg="add del">
          <ac:chgData name="Sanskar Dwivedi" userId="f5b85c96-70f3-4e53-8695-5826d5f55a6b" providerId="ADAL" clId="{AAE65BA7-2486-401E-A3CC-2D2F77341F7D}" dt="2022-09-07T12:39:55.109" v="9713" actId="26606"/>
          <ac:spMkLst>
            <pc:docMk/>
            <pc:sldMk cId="1783398948" sldId="278"/>
            <ac:spMk id="27" creationId="{4038CB10-1F5C-4D54-9DF7-12586DE5B007}"/>
          </ac:spMkLst>
        </pc:spChg>
        <pc:spChg chg="add del">
          <ac:chgData name="Sanskar Dwivedi" userId="f5b85c96-70f3-4e53-8695-5826d5f55a6b" providerId="ADAL" clId="{AAE65BA7-2486-401E-A3CC-2D2F77341F7D}" dt="2022-09-07T12:39:55.109" v="9713" actId="26606"/>
          <ac:spMkLst>
            <pc:docMk/>
            <pc:sldMk cId="1783398948" sldId="278"/>
            <ac:spMk id="28" creationId="{73ED6512-6858-4552-B699-9A97FE9A4EA2}"/>
          </ac:spMkLst>
        </pc:spChg>
        <pc:grpChg chg="add del">
          <ac:chgData name="Sanskar Dwivedi" userId="f5b85c96-70f3-4e53-8695-5826d5f55a6b" providerId="ADAL" clId="{AAE65BA7-2486-401E-A3CC-2D2F77341F7D}" dt="2022-09-07T12:38:15.996" v="9691" actId="26606"/>
          <ac:grpSpMkLst>
            <pc:docMk/>
            <pc:sldMk cId="1783398948" sldId="278"/>
            <ac:grpSpMk id="12" creationId="{1DE889C7-FAD6-4397-98E2-05D503484459}"/>
          </ac:grpSpMkLst>
        </pc:grpChg>
        <pc:picChg chg="add del mod">
          <ac:chgData name="Sanskar Dwivedi" userId="f5b85c96-70f3-4e53-8695-5826d5f55a6b" providerId="ADAL" clId="{AAE65BA7-2486-401E-A3CC-2D2F77341F7D}" dt="2022-09-07T12:39:56.160" v="9715" actId="931"/>
          <ac:picMkLst>
            <pc:docMk/>
            <pc:sldMk cId="1783398948" sldId="278"/>
            <ac:picMk id="5" creationId="{461854C5-F944-4FB6-9CFA-0D3B8961E6FA}"/>
          </ac:picMkLst>
        </pc:picChg>
        <pc:picChg chg="add mod">
          <ac:chgData name="Sanskar Dwivedi" userId="f5b85c96-70f3-4e53-8695-5826d5f55a6b" providerId="ADAL" clId="{AAE65BA7-2486-401E-A3CC-2D2F77341F7D}" dt="2022-09-07T12:40:12.006" v="9719" actId="26606"/>
          <ac:picMkLst>
            <pc:docMk/>
            <pc:sldMk cId="1783398948" sldId="278"/>
            <ac:picMk id="7" creationId="{B566C44E-5897-41DF-A99D-3647C653782A}"/>
          </ac:picMkLst>
        </pc:picChg>
      </pc:sldChg>
      <pc:sldChg chg="addSp delSp modSp new mod setBg">
        <pc:chgData name="Sanskar Dwivedi" userId="f5b85c96-70f3-4e53-8695-5826d5f55a6b" providerId="ADAL" clId="{AAE65BA7-2486-401E-A3CC-2D2F77341F7D}" dt="2022-09-07T16:16:50.913" v="10652" actId="1076"/>
        <pc:sldMkLst>
          <pc:docMk/>
          <pc:sldMk cId="1462481272" sldId="279"/>
        </pc:sldMkLst>
        <pc:spChg chg="mod">
          <ac:chgData name="Sanskar Dwivedi" userId="f5b85c96-70f3-4e53-8695-5826d5f55a6b" providerId="ADAL" clId="{AAE65BA7-2486-401E-A3CC-2D2F77341F7D}" dt="2022-09-07T16:15:37.662" v="10627" actId="26606"/>
          <ac:spMkLst>
            <pc:docMk/>
            <pc:sldMk cId="1462481272" sldId="279"/>
            <ac:spMk id="2" creationId="{E2FCEDF5-8448-42E1-94CB-DC190FF5952F}"/>
          </ac:spMkLst>
        </pc:spChg>
        <pc:spChg chg="mod ord">
          <ac:chgData name="Sanskar Dwivedi" userId="f5b85c96-70f3-4e53-8695-5826d5f55a6b" providerId="ADAL" clId="{AAE65BA7-2486-401E-A3CC-2D2F77341F7D}" dt="2022-09-07T16:16:40.346" v="10649" actId="255"/>
          <ac:spMkLst>
            <pc:docMk/>
            <pc:sldMk cId="1462481272" sldId="279"/>
            <ac:spMk id="3" creationId="{7FBBC3DF-7791-4CD8-ACA8-E5C4F39DA4F1}"/>
          </ac:spMkLst>
        </pc:spChg>
        <pc:spChg chg="add del">
          <ac:chgData name="Sanskar Dwivedi" userId="f5b85c96-70f3-4e53-8695-5826d5f55a6b" providerId="ADAL" clId="{AAE65BA7-2486-401E-A3CC-2D2F77341F7D}" dt="2022-09-07T16:15:37.662" v="10627" actId="26606"/>
          <ac:spMkLst>
            <pc:docMk/>
            <pc:sldMk cId="1462481272" sldId="279"/>
            <ac:spMk id="8" creationId="{F837543A-6020-4505-A233-C9DB4BF74011}"/>
          </ac:spMkLst>
        </pc:spChg>
        <pc:spChg chg="add del">
          <ac:chgData name="Sanskar Dwivedi" userId="f5b85c96-70f3-4e53-8695-5826d5f55a6b" providerId="ADAL" clId="{AAE65BA7-2486-401E-A3CC-2D2F77341F7D}" dt="2022-09-07T16:15:37.662" v="10627" actId="26606"/>
          <ac:spMkLst>
            <pc:docMk/>
            <pc:sldMk cId="1462481272" sldId="279"/>
            <ac:spMk id="10" creationId="{35B16301-FB18-48BA-A6DD-C37CAF6F9A18}"/>
          </ac:spMkLst>
        </pc:spChg>
        <pc:spChg chg="add del">
          <ac:chgData name="Sanskar Dwivedi" userId="f5b85c96-70f3-4e53-8695-5826d5f55a6b" providerId="ADAL" clId="{AAE65BA7-2486-401E-A3CC-2D2F77341F7D}" dt="2022-09-07T16:15:37.662" v="10627" actId="26606"/>
          <ac:spMkLst>
            <pc:docMk/>
            <pc:sldMk cId="1462481272" sldId="279"/>
            <ac:spMk id="12" creationId="{C3C0D90E-074A-4F52-9B11-B52BEF4BCBE5}"/>
          </ac:spMkLst>
        </pc:spChg>
        <pc:spChg chg="add del">
          <ac:chgData name="Sanskar Dwivedi" userId="f5b85c96-70f3-4e53-8695-5826d5f55a6b" providerId="ADAL" clId="{AAE65BA7-2486-401E-A3CC-2D2F77341F7D}" dt="2022-09-07T16:15:37.662" v="10627" actId="26606"/>
          <ac:spMkLst>
            <pc:docMk/>
            <pc:sldMk cId="1462481272" sldId="279"/>
            <ac:spMk id="14" creationId="{CABBD4C1-E6F8-46F6-8152-A8A97490BF4D}"/>
          </ac:spMkLst>
        </pc:spChg>
        <pc:spChg chg="add del">
          <ac:chgData name="Sanskar Dwivedi" userId="f5b85c96-70f3-4e53-8695-5826d5f55a6b" providerId="ADAL" clId="{AAE65BA7-2486-401E-A3CC-2D2F77341F7D}" dt="2022-09-07T16:15:37.662" v="10627" actId="26606"/>
          <ac:spMkLst>
            <pc:docMk/>
            <pc:sldMk cId="1462481272" sldId="279"/>
            <ac:spMk id="16" creationId="{83BA5EF5-1FE9-4BF9-83BB-269BCDDF6156}"/>
          </ac:spMkLst>
        </pc:spChg>
        <pc:spChg chg="add del">
          <ac:chgData name="Sanskar Dwivedi" userId="f5b85c96-70f3-4e53-8695-5826d5f55a6b" providerId="ADAL" clId="{AAE65BA7-2486-401E-A3CC-2D2F77341F7D}" dt="2022-09-07T16:15:37.662" v="10627" actId="26606"/>
          <ac:spMkLst>
            <pc:docMk/>
            <pc:sldMk cId="1462481272" sldId="279"/>
            <ac:spMk id="20" creationId="{88853921-7BC9-4BDE-ACAB-133C683C82D6}"/>
          </ac:spMkLst>
        </pc:spChg>
        <pc:spChg chg="add del">
          <ac:chgData name="Sanskar Dwivedi" userId="f5b85c96-70f3-4e53-8695-5826d5f55a6b" providerId="ADAL" clId="{AAE65BA7-2486-401E-A3CC-2D2F77341F7D}" dt="2022-09-07T16:15:37.662" v="10627" actId="26606"/>
          <ac:spMkLst>
            <pc:docMk/>
            <pc:sldMk cId="1462481272" sldId="279"/>
            <ac:spMk id="22" creationId="{09192968-3AE7-4470-A61C-97294BB92731}"/>
          </ac:spMkLst>
        </pc:spChg>
        <pc:spChg chg="add del">
          <ac:chgData name="Sanskar Dwivedi" userId="f5b85c96-70f3-4e53-8695-5826d5f55a6b" providerId="ADAL" clId="{AAE65BA7-2486-401E-A3CC-2D2F77341F7D}" dt="2022-09-07T16:15:37.662" v="10627" actId="26606"/>
          <ac:spMkLst>
            <pc:docMk/>
            <pc:sldMk cId="1462481272" sldId="279"/>
            <ac:spMk id="24" creationId="{3AB72E55-43E4-4356-BFE8-E2102CB0B505}"/>
          </ac:spMkLst>
        </pc:spChg>
        <pc:spChg chg="add del">
          <ac:chgData name="Sanskar Dwivedi" userId="f5b85c96-70f3-4e53-8695-5826d5f55a6b" providerId="ADAL" clId="{AAE65BA7-2486-401E-A3CC-2D2F77341F7D}" dt="2022-09-07T16:15:37.662" v="10627" actId="26606"/>
          <ac:spMkLst>
            <pc:docMk/>
            <pc:sldMk cId="1462481272" sldId="279"/>
            <ac:spMk id="26" creationId="{FFB60E8C-7224-44A4-87A0-46A1711DD2ED}"/>
          </ac:spMkLst>
        </pc:spChg>
        <pc:spChg chg="add del">
          <ac:chgData name="Sanskar Dwivedi" userId="f5b85c96-70f3-4e53-8695-5826d5f55a6b" providerId="ADAL" clId="{AAE65BA7-2486-401E-A3CC-2D2F77341F7D}" dt="2022-09-07T16:15:37.662" v="10627" actId="26606"/>
          <ac:spMkLst>
            <pc:docMk/>
            <pc:sldMk cId="1462481272" sldId="279"/>
            <ac:spMk id="27" creationId="{5DA32751-37A2-45C0-BE94-63D375E27003}"/>
          </ac:spMkLst>
        </pc:spChg>
        <pc:spChg chg="add del">
          <ac:chgData name="Sanskar Dwivedi" userId="f5b85c96-70f3-4e53-8695-5826d5f55a6b" providerId="ADAL" clId="{AAE65BA7-2486-401E-A3CC-2D2F77341F7D}" dt="2022-09-07T16:15:37.662" v="10627" actId="26606"/>
          <ac:spMkLst>
            <pc:docMk/>
            <pc:sldMk cId="1462481272" sldId="279"/>
            <ac:spMk id="28" creationId="{E659831F-0D9A-4C63-9EBB-8435B85A440F}"/>
          </ac:spMkLst>
        </pc:spChg>
        <pc:spChg chg="add del">
          <ac:chgData name="Sanskar Dwivedi" userId="f5b85c96-70f3-4e53-8695-5826d5f55a6b" providerId="ADAL" clId="{AAE65BA7-2486-401E-A3CC-2D2F77341F7D}" dt="2022-09-07T16:14:24.107" v="10611" actId="26606"/>
          <ac:spMkLst>
            <pc:docMk/>
            <pc:sldMk cId="1462481272" sldId="279"/>
            <ac:spMk id="29" creationId="{F541DB91-0B10-46D9-B34B-7BFF9602606D}"/>
          </ac:spMkLst>
        </pc:spChg>
        <pc:spChg chg="add del">
          <ac:chgData name="Sanskar Dwivedi" userId="f5b85c96-70f3-4e53-8695-5826d5f55a6b" providerId="ADAL" clId="{AAE65BA7-2486-401E-A3CC-2D2F77341F7D}" dt="2022-09-07T16:15:37.662" v="10627" actId="26606"/>
          <ac:spMkLst>
            <pc:docMk/>
            <pc:sldMk cId="1462481272" sldId="279"/>
            <ac:spMk id="30" creationId="{5A55FBCD-CD42-40F5-8A1B-3203F9CAEEAA}"/>
          </ac:spMkLst>
        </pc:spChg>
        <pc:spChg chg="add del">
          <ac:chgData name="Sanskar Dwivedi" userId="f5b85c96-70f3-4e53-8695-5826d5f55a6b" providerId="ADAL" clId="{AAE65BA7-2486-401E-A3CC-2D2F77341F7D}" dt="2022-09-07T16:14:24.107" v="10611" actId="26606"/>
          <ac:spMkLst>
            <pc:docMk/>
            <pc:sldMk cId="1462481272" sldId="279"/>
            <ac:spMk id="31" creationId="{9CF7FE1C-8BC5-4B0C-A2BC-93AB72C90FDD}"/>
          </ac:spMkLst>
        </pc:spChg>
        <pc:spChg chg="add del">
          <ac:chgData name="Sanskar Dwivedi" userId="f5b85c96-70f3-4e53-8695-5826d5f55a6b" providerId="ADAL" clId="{AAE65BA7-2486-401E-A3CC-2D2F77341F7D}" dt="2022-09-07T16:14:33.391" v="10615" actId="26606"/>
          <ac:spMkLst>
            <pc:docMk/>
            <pc:sldMk cId="1462481272" sldId="279"/>
            <ac:spMk id="33" creationId="{2C1BBA94-3F40-40AA-8BB9-E69E25E537C1}"/>
          </ac:spMkLst>
        </pc:spChg>
        <pc:spChg chg="add del">
          <ac:chgData name="Sanskar Dwivedi" userId="f5b85c96-70f3-4e53-8695-5826d5f55a6b" providerId="ADAL" clId="{AAE65BA7-2486-401E-A3CC-2D2F77341F7D}" dt="2022-09-07T16:14:33.391" v="10615" actId="26606"/>
          <ac:spMkLst>
            <pc:docMk/>
            <pc:sldMk cId="1462481272" sldId="279"/>
            <ac:spMk id="34" creationId="{9A724DBA-D2D9-471E-8ED7-2015DDD950DF}"/>
          </ac:spMkLst>
        </pc:spChg>
        <pc:spChg chg="add del">
          <ac:chgData name="Sanskar Dwivedi" userId="f5b85c96-70f3-4e53-8695-5826d5f55a6b" providerId="ADAL" clId="{AAE65BA7-2486-401E-A3CC-2D2F77341F7D}" dt="2022-09-07T16:14:33.391" v="10615" actId="26606"/>
          <ac:spMkLst>
            <pc:docMk/>
            <pc:sldMk cId="1462481272" sldId="279"/>
            <ac:spMk id="35" creationId="{169CC832-2974-4E8D-90ED-3E2941BA7336}"/>
          </ac:spMkLst>
        </pc:spChg>
        <pc:spChg chg="add del">
          <ac:chgData name="Sanskar Dwivedi" userId="f5b85c96-70f3-4e53-8695-5826d5f55a6b" providerId="ADAL" clId="{AAE65BA7-2486-401E-A3CC-2D2F77341F7D}" dt="2022-09-07T16:14:33.391" v="10615" actId="26606"/>
          <ac:spMkLst>
            <pc:docMk/>
            <pc:sldMk cId="1462481272" sldId="279"/>
            <ac:spMk id="36" creationId="{08980754-6F4B-43C9-B9BE-127B6BED6586}"/>
          </ac:spMkLst>
        </pc:spChg>
        <pc:spChg chg="add del">
          <ac:chgData name="Sanskar Dwivedi" userId="f5b85c96-70f3-4e53-8695-5826d5f55a6b" providerId="ADAL" clId="{AAE65BA7-2486-401E-A3CC-2D2F77341F7D}" dt="2022-09-07T16:14:33.391" v="10615" actId="26606"/>
          <ac:spMkLst>
            <pc:docMk/>
            <pc:sldMk cId="1462481272" sldId="279"/>
            <ac:spMk id="37" creationId="{55222F96-971A-4F90-B841-6BAB416C7AC1}"/>
          </ac:spMkLst>
        </pc:spChg>
        <pc:picChg chg="add del mod">
          <ac:chgData name="Sanskar Dwivedi" userId="f5b85c96-70f3-4e53-8695-5826d5f55a6b" providerId="ADAL" clId="{AAE65BA7-2486-401E-A3CC-2D2F77341F7D}" dt="2022-09-07T16:15:43.599" v="10639" actId="22"/>
          <ac:picMkLst>
            <pc:docMk/>
            <pc:sldMk cId="1462481272" sldId="279"/>
            <ac:picMk id="5" creationId="{3D96F40B-18A0-4F20-B080-AC8B4F437D63}"/>
          </ac:picMkLst>
        </pc:picChg>
        <pc:picChg chg="add mod">
          <ac:chgData name="Sanskar Dwivedi" userId="f5b85c96-70f3-4e53-8695-5826d5f55a6b" providerId="ADAL" clId="{AAE65BA7-2486-401E-A3CC-2D2F77341F7D}" dt="2022-09-07T16:16:50.913" v="10652" actId="1076"/>
          <ac:picMkLst>
            <pc:docMk/>
            <pc:sldMk cId="1462481272" sldId="279"/>
            <ac:picMk id="7" creationId="{97AB7FC8-DAFF-4416-9191-BE3AC2B4E29A}"/>
          </ac:picMkLst>
        </pc:picChg>
        <pc:cxnChg chg="add del">
          <ac:chgData name="Sanskar Dwivedi" userId="f5b85c96-70f3-4e53-8695-5826d5f55a6b" providerId="ADAL" clId="{AAE65BA7-2486-401E-A3CC-2D2F77341F7D}" dt="2022-09-07T16:15:37.662" v="10627" actId="26606"/>
          <ac:cxnSpMkLst>
            <pc:docMk/>
            <pc:sldMk cId="1462481272" sldId="279"/>
            <ac:cxnSpMk id="18" creationId="{4B3BCACB-5880-460B-9606-8C433A9AF99D}"/>
          </ac:cxnSpMkLst>
        </pc:cxnChg>
      </pc:sldChg>
      <pc:sldMasterChg chg="setBg modSldLayout">
        <pc:chgData name="Sanskar Dwivedi" userId="f5b85c96-70f3-4e53-8695-5826d5f55a6b" providerId="ADAL" clId="{AAE65BA7-2486-401E-A3CC-2D2F77341F7D}" dt="2022-09-07T12:05:52.086" v="9380"/>
        <pc:sldMasterMkLst>
          <pc:docMk/>
          <pc:sldMasterMk cId="2282031953" sldId="2147483648"/>
        </pc:sldMasterMkLst>
        <pc:sldLayoutChg chg="setBg">
          <pc:chgData name="Sanskar Dwivedi" userId="f5b85c96-70f3-4e53-8695-5826d5f55a6b" providerId="ADAL" clId="{AAE65BA7-2486-401E-A3CC-2D2F77341F7D}" dt="2022-09-07T12:05:52.086" v="9380"/>
          <pc:sldLayoutMkLst>
            <pc:docMk/>
            <pc:sldMasterMk cId="2282031953" sldId="2147483648"/>
            <pc:sldLayoutMk cId="2519305545" sldId="2147483649"/>
          </pc:sldLayoutMkLst>
        </pc:sldLayoutChg>
        <pc:sldLayoutChg chg="setBg">
          <pc:chgData name="Sanskar Dwivedi" userId="f5b85c96-70f3-4e53-8695-5826d5f55a6b" providerId="ADAL" clId="{AAE65BA7-2486-401E-A3CC-2D2F77341F7D}" dt="2022-09-07T12:05:52.086" v="9380"/>
          <pc:sldLayoutMkLst>
            <pc:docMk/>
            <pc:sldMasterMk cId="2282031953" sldId="2147483648"/>
            <pc:sldLayoutMk cId="2441131410" sldId="2147483650"/>
          </pc:sldLayoutMkLst>
        </pc:sldLayoutChg>
        <pc:sldLayoutChg chg="setBg">
          <pc:chgData name="Sanskar Dwivedi" userId="f5b85c96-70f3-4e53-8695-5826d5f55a6b" providerId="ADAL" clId="{AAE65BA7-2486-401E-A3CC-2D2F77341F7D}" dt="2022-09-07T12:05:52.086" v="9380"/>
          <pc:sldLayoutMkLst>
            <pc:docMk/>
            <pc:sldMasterMk cId="2282031953" sldId="2147483648"/>
            <pc:sldLayoutMk cId="3338735282" sldId="2147483651"/>
          </pc:sldLayoutMkLst>
        </pc:sldLayoutChg>
        <pc:sldLayoutChg chg="setBg">
          <pc:chgData name="Sanskar Dwivedi" userId="f5b85c96-70f3-4e53-8695-5826d5f55a6b" providerId="ADAL" clId="{AAE65BA7-2486-401E-A3CC-2D2F77341F7D}" dt="2022-09-07T12:05:52.086" v="9380"/>
          <pc:sldLayoutMkLst>
            <pc:docMk/>
            <pc:sldMasterMk cId="2282031953" sldId="2147483648"/>
            <pc:sldLayoutMk cId="2478187222" sldId="2147483652"/>
          </pc:sldLayoutMkLst>
        </pc:sldLayoutChg>
        <pc:sldLayoutChg chg="setBg">
          <pc:chgData name="Sanskar Dwivedi" userId="f5b85c96-70f3-4e53-8695-5826d5f55a6b" providerId="ADAL" clId="{AAE65BA7-2486-401E-A3CC-2D2F77341F7D}" dt="2022-09-07T12:05:52.086" v="9380"/>
          <pc:sldLayoutMkLst>
            <pc:docMk/>
            <pc:sldMasterMk cId="2282031953" sldId="2147483648"/>
            <pc:sldLayoutMk cId="571356815" sldId="2147483653"/>
          </pc:sldLayoutMkLst>
        </pc:sldLayoutChg>
        <pc:sldLayoutChg chg="setBg">
          <pc:chgData name="Sanskar Dwivedi" userId="f5b85c96-70f3-4e53-8695-5826d5f55a6b" providerId="ADAL" clId="{AAE65BA7-2486-401E-A3CC-2D2F77341F7D}" dt="2022-09-07T12:05:52.086" v="9380"/>
          <pc:sldLayoutMkLst>
            <pc:docMk/>
            <pc:sldMasterMk cId="2282031953" sldId="2147483648"/>
            <pc:sldLayoutMk cId="2103389764" sldId="2147483654"/>
          </pc:sldLayoutMkLst>
        </pc:sldLayoutChg>
        <pc:sldLayoutChg chg="setBg">
          <pc:chgData name="Sanskar Dwivedi" userId="f5b85c96-70f3-4e53-8695-5826d5f55a6b" providerId="ADAL" clId="{AAE65BA7-2486-401E-A3CC-2D2F77341F7D}" dt="2022-09-07T12:05:52.086" v="9380"/>
          <pc:sldLayoutMkLst>
            <pc:docMk/>
            <pc:sldMasterMk cId="2282031953" sldId="2147483648"/>
            <pc:sldLayoutMk cId="434118233" sldId="2147483655"/>
          </pc:sldLayoutMkLst>
        </pc:sldLayoutChg>
        <pc:sldLayoutChg chg="setBg">
          <pc:chgData name="Sanskar Dwivedi" userId="f5b85c96-70f3-4e53-8695-5826d5f55a6b" providerId="ADAL" clId="{AAE65BA7-2486-401E-A3CC-2D2F77341F7D}" dt="2022-09-07T12:05:52.086" v="9380"/>
          <pc:sldLayoutMkLst>
            <pc:docMk/>
            <pc:sldMasterMk cId="2282031953" sldId="2147483648"/>
            <pc:sldLayoutMk cId="694132409" sldId="2147483656"/>
          </pc:sldLayoutMkLst>
        </pc:sldLayoutChg>
        <pc:sldLayoutChg chg="setBg">
          <pc:chgData name="Sanskar Dwivedi" userId="f5b85c96-70f3-4e53-8695-5826d5f55a6b" providerId="ADAL" clId="{AAE65BA7-2486-401E-A3CC-2D2F77341F7D}" dt="2022-09-07T12:05:52.086" v="9380"/>
          <pc:sldLayoutMkLst>
            <pc:docMk/>
            <pc:sldMasterMk cId="2282031953" sldId="2147483648"/>
            <pc:sldLayoutMk cId="283171565" sldId="2147483657"/>
          </pc:sldLayoutMkLst>
        </pc:sldLayoutChg>
        <pc:sldLayoutChg chg="setBg">
          <pc:chgData name="Sanskar Dwivedi" userId="f5b85c96-70f3-4e53-8695-5826d5f55a6b" providerId="ADAL" clId="{AAE65BA7-2486-401E-A3CC-2D2F77341F7D}" dt="2022-09-07T12:05:52.086" v="9380"/>
          <pc:sldLayoutMkLst>
            <pc:docMk/>
            <pc:sldMasterMk cId="2282031953" sldId="2147483648"/>
            <pc:sldLayoutMk cId="3203509158" sldId="2147483658"/>
          </pc:sldLayoutMkLst>
        </pc:sldLayoutChg>
        <pc:sldLayoutChg chg="setBg">
          <pc:chgData name="Sanskar Dwivedi" userId="f5b85c96-70f3-4e53-8695-5826d5f55a6b" providerId="ADAL" clId="{AAE65BA7-2486-401E-A3CC-2D2F77341F7D}" dt="2022-09-07T12:05:52.086" v="9380"/>
          <pc:sldLayoutMkLst>
            <pc:docMk/>
            <pc:sldMasterMk cId="2282031953" sldId="2147483648"/>
            <pc:sldLayoutMk cId="1783017324" sldId="214748365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248AFA-55B0-4DB0-A0EB-6E3938E5BF1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A9449E7-80ED-4725-A0D9-D9EABA67D0BD}">
      <dgm:prSet phldrT="[Text]"/>
      <dgm:spPr/>
      <dgm:t>
        <a:bodyPr/>
        <a:lstStyle/>
        <a:p>
          <a:r>
            <a:rPr lang="en-US" dirty="0"/>
            <a:t>Which means that:</a:t>
          </a:r>
        </a:p>
      </dgm:t>
    </dgm:pt>
    <dgm:pt modelId="{AEA1078F-C2A5-4778-885D-3F2D329E0E3B}" type="parTrans" cxnId="{546AF8C5-4C88-492F-8899-CA3C77B27FAF}">
      <dgm:prSet/>
      <dgm:spPr/>
      <dgm:t>
        <a:bodyPr/>
        <a:lstStyle/>
        <a:p>
          <a:endParaRPr lang="en-US"/>
        </a:p>
      </dgm:t>
    </dgm:pt>
    <dgm:pt modelId="{CB91BA68-78AF-4115-8CF3-FE91269828D1}" type="sibTrans" cxnId="{546AF8C5-4C88-492F-8899-CA3C77B27FAF}">
      <dgm:prSet/>
      <dgm:spPr/>
      <dgm:t>
        <a:bodyPr/>
        <a:lstStyle/>
        <a:p>
          <a:endParaRPr lang="en-US"/>
        </a:p>
      </dgm:t>
    </dgm:pt>
    <dgm:pt modelId="{571B396B-F50A-46DA-8CEA-E8DF15FBDF22}">
      <dgm:prSet phldrT="[Text]"/>
      <dgm:spPr/>
      <dgm:t>
        <a:bodyPr/>
        <a:lstStyle/>
        <a:p>
          <a:r>
            <a:rPr lang="en-US" b="1" dirty="0">
              <a:solidFill>
                <a:srgbClr val="FF0000"/>
              </a:solidFill>
            </a:rPr>
            <a:t>You can build your application &amp; once the application is built, you can package all its dependencies in a box called container. </a:t>
          </a:r>
          <a:endParaRPr lang="en-US" dirty="0">
            <a:solidFill>
              <a:srgbClr val="FF0000"/>
            </a:solidFill>
          </a:endParaRPr>
        </a:p>
      </dgm:t>
    </dgm:pt>
    <dgm:pt modelId="{388C9D12-F87D-40FA-BF46-17E855C3F68E}" type="parTrans" cxnId="{AF77828A-7684-4A36-B67F-ABE527C2ABE2}">
      <dgm:prSet/>
      <dgm:spPr/>
      <dgm:t>
        <a:bodyPr/>
        <a:lstStyle/>
        <a:p>
          <a:endParaRPr lang="en-US"/>
        </a:p>
      </dgm:t>
    </dgm:pt>
    <dgm:pt modelId="{8264A9AB-4821-4622-B35F-F36EBDB403C4}" type="sibTrans" cxnId="{AF77828A-7684-4A36-B67F-ABE527C2ABE2}">
      <dgm:prSet/>
      <dgm:spPr/>
      <dgm:t>
        <a:bodyPr/>
        <a:lstStyle/>
        <a:p>
          <a:endParaRPr lang="en-US"/>
        </a:p>
      </dgm:t>
    </dgm:pt>
    <dgm:pt modelId="{ADD4FE3D-A320-4873-876A-E6E0346B551A}">
      <dgm:prSet phldrT="[Text]"/>
      <dgm:spPr/>
      <dgm:t>
        <a:bodyPr/>
        <a:lstStyle/>
        <a:p>
          <a:r>
            <a:rPr lang="en-US" b="1" dirty="0">
              <a:solidFill>
                <a:srgbClr val="FF0000"/>
              </a:solidFill>
            </a:rPr>
            <a:t>And once that container is built, you can ship it to any other machine in the world and run it. </a:t>
          </a:r>
          <a:endParaRPr lang="en-US" dirty="0">
            <a:solidFill>
              <a:srgbClr val="FF0000"/>
            </a:solidFill>
          </a:endParaRPr>
        </a:p>
      </dgm:t>
    </dgm:pt>
    <dgm:pt modelId="{FF03EB9D-62A9-4CC1-93BD-DDA2F617D898}" type="parTrans" cxnId="{66F7C897-4EF0-4C1B-AAD3-D89E15C3C263}">
      <dgm:prSet/>
      <dgm:spPr/>
      <dgm:t>
        <a:bodyPr/>
        <a:lstStyle/>
        <a:p>
          <a:endParaRPr lang="en-US"/>
        </a:p>
      </dgm:t>
    </dgm:pt>
    <dgm:pt modelId="{95842E49-A8A8-47D0-BAF2-D70926E86BE1}" type="sibTrans" cxnId="{66F7C897-4EF0-4C1B-AAD3-D89E15C3C263}">
      <dgm:prSet/>
      <dgm:spPr/>
      <dgm:t>
        <a:bodyPr/>
        <a:lstStyle/>
        <a:p>
          <a:endParaRPr lang="en-US"/>
        </a:p>
      </dgm:t>
    </dgm:pt>
    <dgm:pt modelId="{BBF88B8C-48A6-4B5E-B04D-A9F073B29885}">
      <dgm:prSet phldrT="[Text]"/>
      <dgm:spPr/>
      <dgm:t>
        <a:bodyPr/>
        <a:lstStyle/>
        <a:p>
          <a:r>
            <a:rPr lang="en-US" b="1" dirty="0">
              <a:solidFill>
                <a:srgbClr val="FF0000"/>
              </a:solidFill>
            </a:rPr>
            <a:t>Your application should work perfectly fine without any external needs.</a:t>
          </a:r>
          <a:endParaRPr lang="en-US" dirty="0">
            <a:solidFill>
              <a:srgbClr val="FF0000"/>
            </a:solidFill>
          </a:endParaRPr>
        </a:p>
      </dgm:t>
    </dgm:pt>
    <dgm:pt modelId="{D0CC03AC-D4E7-4158-AAC5-F130B9AD0856}" type="parTrans" cxnId="{808836D5-BFB8-4F17-9D97-78C789CF4A64}">
      <dgm:prSet/>
      <dgm:spPr/>
      <dgm:t>
        <a:bodyPr/>
        <a:lstStyle/>
        <a:p>
          <a:endParaRPr lang="en-US"/>
        </a:p>
      </dgm:t>
    </dgm:pt>
    <dgm:pt modelId="{E2A87BB0-3B63-415E-BEF8-3752955AA76B}" type="sibTrans" cxnId="{808836D5-BFB8-4F17-9D97-78C789CF4A64}">
      <dgm:prSet/>
      <dgm:spPr/>
      <dgm:t>
        <a:bodyPr/>
        <a:lstStyle/>
        <a:p>
          <a:endParaRPr lang="en-US"/>
        </a:p>
      </dgm:t>
    </dgm:pt>
    <dgm:pt modelId="{E3FBEC63-9D69-4923-BF60-4436DF7F9A66}" type="pres">
      <dgm:prSet presAssocID="{9D248AFA-55B0-4DB0-A0EB-6E3938E5BF14}" presName="vert0" presStyleCnt="0">
        <dgm:presLayoutVars>
          <dgm:dir/>
          <dgm:animOne val="branch"/>
          <dgm:animLvl val="lvl"/>
        </dgm:presLayoutVars>
      </dgm:prSet>
      <dgm:spPr/>
    </dgm:pt>
    <dgm:pt modelId="{34F42149-1C3E-46B1-BA7F-7CB7CD583220}" type="pres">
      <dgm:prSet presAssocID="{4A9449E7-80ED-4725-A0D9-D9EABA67D0BD}" presName="thickLine" presStyleLbl="alignNode1" presStyleIdx="0" presStyleCnt="1"/>
      <dgm:spPr/>
    </dgm:pt>
    <dgm:pt modelId="{F9E7BF59-27F4-40F3-B69A-6CCF6CABB53A}" type="pres">
      <dgm:prSet presAssocID="{4A9449E7-80ED-4725-A0D9-D9EABA67D0BD}" presName="horz1" presStyleCnt="0"/>
      <dgm:spPr/>
    </dgm:pt>
    <dgm:pt modelId="{2ED672A7-EDDC-421D-A531-C577ABC89575}" type="pres">
      <dgm:prSet presAssocID="{4A9449E7-80ED-4725-A0D9-D9EABA67D0BD}" presName="tx1" presStyleLbl="revTx" presStyleIdx="0" presStyleCnt="4"/>
      <dgm:spPr/>
    </dgm:pt>
    <dgm:pt modelId="{90C38453-4539-4126-B661-4DAC58ED5E02}" type="pres">
      <dgm:prSet presAssocID="{4A9449E7-80ED-4725-A0D9-D9EABA67D0BD}" presName="vert1" presStyleCnt="0"/>
      <dgm:spPr/>
    </dgm:pt>
    <dgm:pt modelId="{1820B541-1784-4041-A8D8-46981A032606}" type="pres">
      <dgm:prSet presAssocID="{571B396B-F50A-46DA-8CEA-E8DF15FBDF22}" presName="vertSpace2a" presStyleCnt="0"/>
      <dgm:spPr/>
    </dgm:pt>
    <dgm:pt modelId="{8F48EF90-64CF-4459-8760-792F69B979C2}" type="pres">
      <dgm:prSet presAssocID="{571B396B-F50A-46DA-8CEA-E8DF15FBDF22}" presName="horz2" presStyleCnt="0"/>
      <dgm:spPr/>
    </dgm:pt>
    <dgm:pt modelId="{4EEC533A-928A-4B44-8930-1C2184FDF703}" type="pres">
      <dgm:prSet presAssocID="{571B396B-F50A-46DA-8CEA-E8DF15FBDF22}" presName="horzSpace2" presStyleCnt="0"/>
      <dgm:spPr/>
    </dgm:pt>
    <dgm:pt modelId="{29E4546F-905E-4F03-9F12-844986E56A35}" type="pres">
      <dgm:prSet presAssocID="{571B396B-F50A-46DA-8CEA-E8DF15FBDF22}" presName="tx2" presStyleLbl="revTx" presStyleIdx="1" presStyleCnt="4"/>
      <dgm:spPr/>
    </dgm:pt>
    <dgm:pt modelId="{72DAB0E8-098A-45B6-8277-8E9123A357F8}" type="pres">
      <dgm:prSet presAssocID="{571B396B-F50A-46DA-8CEA-E8DF15FBDF22}" presName="vert2" presStyleCnt="0"/>
      <dgm:spPr/>
    </dgm:pt>
    <dgm:pt modelId="{EF3E144B-C46B-4007-A909-E52C51629704}" type="pres">
      <dgm:prSet presAssocID="{571B396B-F50A-46DA-8CEA-E8DF15FBDF22}" presName="thinLine2b" presStyleLbl="callout" presStyleIdx="0" presStyleCnt="3"/>
      <dgm:spPr/>
    </dgm:pt>
    <dgm:pt modelId="{7C6F4D42-8627-4382-BFB0-FD670DB22DEF}" type="pres">
      <dgm:prSet presAssocID="{571B396B-F50A-46DA-8CEA-E8DF15FBDF22}" presName="vertSpace2b" presStyleCnt="0"/>
      <dgm:spPr/>
    </dgm:pt>
    <dgm:pt modelId="{B200D069-CBAA-439B-91B7-5E140B0CEFB7}" type="pres">
      <dgm:prSet presAssocID="{ADD4FE3D-A320-4873-876A-E6E0346B551A}" presName="horz2" presStyleCnt="0"/>
      <dgm:spPr/>
    </dgm:pt>
    <dgm:pt modelId="{8073A8BA-7131-415A-BC6D-59AAF9CCCAF0}" type="pres">
      <dgm:prSet presAssocID="{ADD4FE3D-A320-4873-876A-E6E0346B551A}" presName="horzSpace2" presStyleCnt="0"/>
      <dgm:spPr/>
    </dgm:pt>
    <dgm:pt modelId="{AFF2F7AB-B37A-4A93-8C7A-32F67D1D0BA5}" type="pres">
      <dgm:prSet presAssocID="{ADD4FE3D-A320-4873-876A-E6E0346B551A}" presName="tx2" presStyleLbl="revTx" presStyleIdx="2" presStyleCnt="4"/>
      <dgm:spPr/>
    </dgm:pt>
    <dgm:pt modelId="{CC804E9F-2B11-455D-B126-3D40FB489FC9}" type="pres">
      <dgm:prSet presAssocID="{ADD4FE3D-A320-4873-876A-E6E0346B551A}" presName="vert2" presStyleCnt="0"/>
      <dgm:spPr/>
    </dgm:pt>
    <dgm:pt modelId="{6DABC5DB-8C71-4C5E-A176-213BD49D6E8F}" type="pres">
      <dgm:prSet presAssocID="{ADD4FE3D-A320-4873-876A-E6E0346B551A}" presName="thinLine2b" presStyleLbl="callout" presStyleIdx="1" presStyleCnt="3"/>
      <dgm:spPr/>
    </dgm:pt>
    <dgm:pt modelId="{8D17474F-80EC-401D-8974-0A3D515024A8}" type="pres">
      <dgm:prSet presAssocID="{ADD4FE3D-A320-4873-876A-E6E0346B551A}" presName="vertSpace2b" presStyleCnt="0"/>
      <dgm:spPr/>
    </dgm:pt>
    <dgm:pt modelId="{11480DCB-0E74-4EED-B202-265DE31E7C22}" type="pres">
      <dgm:prSet presAssocID="{BBF88B8C-48A6-4B5E-B04D-A9F073B29885}" presName="horz2" presStyleCnt="0"/>
      <dgm:spPr/>
    </dgm:pt>
    <dgm:pt modelId="{F45D178D-E0EB-44A1-BF03-3BC2FC5E076B}" type="pres">
      <dgm:prSet presAssocID="{BBF88B8C-48A6-4B5E-B04D-A9F073B29885}" presName="horzSpace2" presStyleCnt="0"/>
      <dgm:spPr/>
    </dgm:pt>
    <dgm:pt modelId="{0018EE4A-3E03-420B-ABDA-6CB4EBE0A183}" type="pres">
      <dgm:prSet presAssocID="{BBF88B8C-48A6-4B5E-B04D-A9F073B29885}" presName="tx2" presStyleLbl="revTx" presStyleIdx="3" presStyleCnt="4"/>
      <dgm:spPr/>
    </dgm:pt>
    <dgm:pt modelId="{88F1F313-26F6-4918-9558-BCA4BB7D4676}" type="pres">
      <dgm:prSet presAssocID="{BBF88B8C-48A6-4B5E-B04D-A9F073B29885}" presName="vert2" presStyleCnt="0"/>
      <dgm:spPr/>
    </dgm:pt>
    <dgm:pt modelId="{143827D1-3E56-47CC-8CF1-7A1702622C86}" type="pres">
      <dgm:prSet presAssocID="{BBF88B8C-48A6-4B5E-B04D-A9F073B29885}" presName="thinLine2b" presStyleLbl="callout" presStyleIdx="2" presStyleCnt="3"/>
      <dgm:spPr/>
    </dgm:pt>
    <dgm:pt modelId="{FC00D17E-D1F0-40E7-B368-BE05AC1FDD64}" type="pres">
      <dgm:prSet presAssocID="{BBF88B8C-48A6-4B5E-B04D-A9F073B29885}" presName="vertSpace2b" presStyleCnt="0"/>
      <dgm:spPr/>
    </dgm:pt>
  </dgm:ptLst>
  <dgm:cxnLst>
    <dgm:cxn modelId="{D524B806-94D5-49EC-B613-C165C5B66C5F}" type="presOf" srcId="{9D248AFA-55B0-4DB0-A0EB-6E3938E5BF14}" destId="{E3FBEC63-9D69-4923-BF60-4436DF7F9A66}" srcOrd="0" destOrd="0" presId="urn:microsoft.com/office/officeart/2008/layout/LinedList"/>
    <dgm:cxn modelId="{19FE242F-3E6B-4F90-A2F9-A2755CA65732}" type="presOf" srcId="{ADD4FE3D-A320-4873-876A-E6E0346B551A}" destId="{AFF2F7AB-B37A-4A93-8C7A-32F67D1D0BA5}" srcOrd="0" destOrd="0" presId="urn:microsoft.com/office/officeart/2008/layout/LinedList"/>
    <dgm:cxn modelId="{C63FEB49-0D6B-44C5-AD82-6AB0D57D1511}" type="presOf" srcId="{BBF88B8C-48A6-4B5E-B04D-A9F073B29885}" destId="{0018EE4A-3E03-420B-ABDA-6CB4EBE0A183}" srcOrd="0" destOrd="0" presId="urn:microsoft.com/office/officeart/2008/layout/LinedList"/>
    <dgm:cxn modelId="{AF77828A-7684-4A36-B67F-ABE527C2ABE2}" srcId="{4A9449E7-80ED-4725-A0D9-D9EABA67D0BD}" destId="{571B396B-F50A-46DA-8CEA-E8DF15FBDF22}" srcOrd="0" destOrd="0" parTransId="{388C9D12-F87D-40FA-BF46-17E855C3F68E}" sibTransId="{8264A9AB-4821-4622-B35F-F36EBDB403C4}"/>
    <dgm:cxn modelId="{66F7C897-4EF0-4C1B-AAD3-D89E15C3C263}" srcId="{4A9449E7-80ED-4725-A0D9-D9EABA67D0BD}" destId="{ADD4FE3D-A320-4873-876A-E6E0346B551A}" srcOrd="1" destOrd="0" parTransId="{FF03EB9D-62A9-4CC1-93BD-DDA2F617D898}" sibTransId="{95842E49-A8A8-47D0-BAF2-D70926E86BE1}"/>
    <dgm:cxn modelId="{BCFF019C-DBA1-4065-95A8-58151B390A98}" type="presOf" srcId="{571B396B-F50A-46DA-8CEA-E8DF15FBDF22}" destId="{29E4546F-905E-4F03-9F12-844986E56A35}" srcOrd="0" destOrd="0" presId="urn:microsoft.com/office/officeart/2008/layout/LinedList"/>
    <dgm:cxn modelId="{95CB92B0-241D-452D-A0E9-64899F8580CC}" type="presOf" srcId="{4A9449E7-80ED-4725-A0D9-D9EABA67D0BD}" destId="{2ED672A7-EDDC-421D-A531-C577ABC89575}" srcOrd="0" destOrd="0" presId="urn:microsoft.com/office/officeart/2008/layout/LinedList"/>
    <dgm:cxn modelId="{546AF8C5-4C88-492F-8899-CA3C77B27FAF}" srcId="{9D248AFA-55B0-4DB0-A0EB-6E3938E5BF14}" destId="{4A9449E7-80ED-4725-A0D9-D9EABA67D0BD}" srcOrd="0" destOrd="0" parTransId="{AEA1078F-C2A5-4778-885D-3F2D329E0E3B}" sibTransId="{CB91BA68-78AF-4115-8CF3-FE91269828D1}"/>
    <dgm:cxn modelId="{808836D5-BFB8-4F17-9D97-78C789CF4A64}" srcId="{4A9449E7-80ED-4725-A0D9-D9EABA67D0BD}" destId="{BBF88B8C-48A6-4B5E-B04D-A9F073B29885}" srcOrd="2" destOrd="0" parTransId="{D0CC03AC-D4E7-4158-AAC5-F130B9AD0856}" sibTransId="{E2A87BB0-3B63-415E-BEF8-3752955AA76B}"/>
    <dgm:cxn modelId="{D17086C2-3141-45F8-98FE-45EF064EF56C}" type="presParOf" srcId="{E3FBEC63-9D69-4923-BF60-4436DF7F9A66}" destId="{34F42149-1C3E-46B1-BA7F-7CB7CD583220}" srcOrd="0" destOrd="0" presId="urn:microsoft.com/office/officeart/2008/layout/LinedList"/>
    <dgm:cxn modelId="{38FA6F92-1571-4CD0-9C25-AC18FBC048AB}" type="presParOf" srcId="{E3FBEC63-9D69-4923-BF60-4436DF7F9A66}" destId="{F9E7BF59-27F4-40F3-B69A-6CCF6CABB53A}" srcOrd="1" destOrd="0" presId="urn:microsoft.com/office/officeart/2008/layout/LinedList"/>
    <dgm:cxn modelId="{19270853-781C-4380-A146-947974636EDC}" type="presParOf" srcId="{F9E7BF59-27F4-40F3-B69A-6CCF6CABB53A}" destId="{2ED672A7-EDDC-421D-A531-C577ABC89575}" srcOrd="0" destOrd="0" presId="urn:microsoft.com/office/officeart/2008/layout/LinedList"/>
    <dgm:cxn modelId="{1D7B6077-4FF3-42E6-B318-6AB70B47E806}" type="presParOf" srcId="{F9E7BF59-27F4-40F3-B69A-6CCF6CABB53A}" destId="{90C38453-4539-4126-B661-4DAC58ED5E02}" srcOrd="1" destOrd="0" presId="urn:microsoft.com/office/officeart/2008/layout/LinedList"/>
    <dgm:cxn modelId="{0045A563-B658-4460-A57C-1AED8B7E0714}" type="presParOf" srcId="{90C38453-4539-4126-B661-4DAC58ED5E02}" destId="{1820B541-1784-4041-A8D8-46981A032606}" srcOrd="0" destOrd="0" presId="urn:microsoft.com/office/officeart/2008/layout/LinedList"/>
    <dgm:cxn modelId="{1F2452B0-77B4-48F3-8FE6-58DD87026CAC}" type="presParOf" srcId="{90C38453-4539-4126-B661-4DAC58ED5E02}" destId="{8F48EF90-64CF-4459-8760-792F69B979C2}" srcOrd="1" destOrd="0" presId="urn:microsoft.com/office/officeart/2008/layout/LinedList"/>
    <dgm:cxn modelId="{AB888D48-AF7B-42C6-A15B-5315DA716AAB}" type="presParOf" srcId="{8F48EF90-64CF-4459-8760-792F69B979C2}" destId="{4EEC533A-928A-4B44-8930-1C2184FDF703}" srcOrd="0" destOrd="0" presId="urn:microsoft.com/office/officeart/2008/layout/LinedList"/>
    <dgm:cxn modelId="{9072E844-49A6-43D8-AC48-4208B0A0DB89}" type="presParOf" srcId="{8F48EF90-64CF-4459-8760-792F69B979C2}" destId="{29E4546F-905E-4F03-9F12-844986E56A35}" srcOrd="1" destOrd="0" presId="urn:microsoft.com/office/officeart/2008/layout/LinedList"/>
    <dgm:cxn modelId="{1537F826-9782-4D54-A397-81649E731614}" type="presParOf" srcId="{8F48EF90-64CF-4459-8760-792F69B979C2}" destId="{72DAB0E8-098A-45B6-8277-8E9123A357F8}" srcOrd="2" destOrd="0" presId="urn:microsoft.com/office/officeart/2008/layout/LinedList"/>
    <dgm:cxn modelId="{AD1432A8-60B1-4DD3-8AD8-A88AB61807D5}" type="presParOf" srcId="{90C38453-4539-4126-B661-4DAC58ED5E02}" destId="{EF3E144B-C46B-4007-A909-E52C51629704}" srcOrd="2" destOrd="0" presId="urn:microsoft.com/office/officeart/2008/layout/LinedList"/>
    <dgm:cxn modelId="{AE2A526A-BFEA-473D-B26C-144E41BD6BB0}" type="presParOf" srcId="{90C38453-4539-4126-B661-4DAC58ED5E02}" destId="{7C6F4D42-8627-4382-BFB0-FD670DB22DEF}" srcOrd="3" destOrd="0" presId="urn:microsoft.com/office/officeart/2008/layout/LinedList"/>
    <dgm:cxn modelId="{01DC3828-9821-472D-ACEF-0D7AEB4CDB78}" type="presParOf" srcId="{90C38453-4539-4126-B661-4DAC58ED5E02}" destId="{B200D069-CBAA-439B-91B7-5E140B0CEFB7}" srcOrd="4" destOrd="0" presId="urn:microsoft.com/office/officeart/2008/layout/LinedList"/>
    <dgm:cxn modelId="{C91B5F0C-00C6-403B-A10A-56E422C90F22}" type="presParOf" srcId="{B200D069-CBAA-439B-91B7-5E140B0CEFB7}" destId="{8073A8BA-7131-415A-BC6D-59AAF9CCCAF0}" srcOrd="0" destOrd="0" presId="urn:microsoft.com/office/officeart/2008/layout/LinedList"/>
    <dgm:cxn modelId="{13F163D3-6641-4E91-BF93-274FF9CD1B76}" type="presParOf" srcId="{B200D069-CBAA-439B-91B7-5E140B0CEFB7}" destId="{AFF2F7AB-B37A-4A93-8C7A-32F67D1D0BA5}" srcOrd="1" destOrd="0" presId="urn:microsoft.com/office/officeart/2008/layout/LinedList"/>
    <dgm:cxn modelId="{2B65C1F8-055F-4ED0-8226-3D7A026C5286}" type="presParOf" srcId="{B200D069-CBAA-439B-91B7-5E140B0CEFB7}" destId="{CC804E9F-2B11-455D-B126-3D40FB489FC9}" srcOrd="2" destOrd="0" presId="urn:microsoft.com/office/officeart/2008/layout/LinedList"/>
    <dgm:cxn modelId="{C50EEE3D-D949-4B32-82E6-4747CEFCEA25}" type="presParOf" srcId="{90C38453-4539-4126-B661-4DAC58ED5E02}" destId="{6DABC5DB-8C71-4C5E-A176-213BD49D6E8F}" srcOrd="5" destOrd="0" presId="urn:microsoft.com/office/officeart/2008/layout/LinedList"/>
    <dgm:cxn modelId="{E04DE2F2-0290-41B2-A7D0-9572DE9AC7C6}" type="presParOf" srcId="{90C38453-4539-4126-B661-4DAC58ED5E02}" destId="{8D17474F-80EC-401D-8974-0A3D515024A8}" srcOrd="6" destOrd="0" presId="urn:microsoft.com/office/officeart/2008/layout/LinedList"/>
    <dgm:cxn modelId="{E0A6DCE8-4230-4975-AFF8-1A98414E17F5}" type="presParOf" srcId="{90C38453-4539-4126-B661-4DAC58ED5E02}" destId="{11480DCB-0E74-4EED-B202-265DE31E7C22}" srcOrd="7" destOrd="0" presId="urn:microsoft.com/office/officeart/2008/layout/LinedList"/>
    <dgm:cxn modelId="{5EAE31DB-059E-4EBE-8565-1386BA7E7F74}" type="presParOf" srcId="{11480DCB-0E74-4EED-B202-265DE31E7C22}" destId="{F45D178D-E0EB-44A1-BF03-3BC2FC5E076B}" srcOrd="0" destOrd="0" presId="urn:microsoft.com/office/officeart/2008/layout/LinedList"/>
    <dgm:cxn modelId="{D8FA598E-E31A-40D5-98FB-017C745F0DBA}" type="presParOf" srcId="{11480DCB-0E74-4EED-B202-265DE31E7C22}" destId="{0018EE4A-3E03-420B-ABDA-6CB4EBE0A183}" srcOrd="1" destOrd="0" presId="urn:microsoft.com/office/officeart/2008/layout/LinedList"/>
    <dgm:cxn modelId="{A6000AF3-74BF-44C2-8816-9F2EE6A74BA9}" type="presParOf" srcId="{11480DCB-0E74-4EED-B202-265DE31E7C22}" destId="{88F1F313-26F6-4918-9558-BCA4BB7D4676}" srcOrd="2" destOrd="0" presId="urn:microsoft.com/office/officeart/2008/layout/LinedList"/>
    <dgm:cxn modelId="{1C313439-F1A9-4E70-A1F0-569E7156AEEE}" type="presParOf" srcId="{90C38453-4539-4126-B661-4DAC58ED5E02}" destId="{143827D1-3E56-47CC-8CF1-7A1702622C86}" srcOrd="8" destOrd="0" presId="urn:microsoft.com/office/officeart/2008/layout/LinedList"/>
    <dgm:cxn modelId="{CA0B7E72-18F6-4182-A622-CE768916FE9E}" type="presParOf" srcId="{90C38453-4539-4126-B661-4DAC58ED5E02}" destId="{FC00D17E-D1F0-40E7-B368-BE05AC1FDD64}"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F42149-1C3E-46B1-BA7F-7CB7CD583220}">
      <dsp:nvSpPr>
        <dsp:cNvPr id="0" name=""/>
        <dsp:cNvSpPr/>
      </dsp:nvSpPr>
      <dsp:spPr>
        <a:xfrm>
          <a:off x="0" y="0"/>
          <a:ext cx="590295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D672A7-EDDC-421D-A531-C577ABC89575}">
      <dsp:nvSpPr>
        <dsp:cNvPr id="0" name=""/>
        <dsp:cNvSpPr/>
      </dsp:nvSpPr>
      <dsp:spPr>
        <a:xfrm>
          <a:off x="0" y="0"/>
          <a:ext cx="1180591" cy="2591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Which means that:</a:t>
          </a:r>
        </a:p>
      </dsp:txBody>
      <dsp:txXfrm>
        <a:off x="0" y="0"/>
        <a:ext cx="1180591" cy="2591302"/>
      </dsp:txXfrm>
    </dsp:sp>
    <dsp:sp modelId="{29E4546F-905E-4F03-9F12-844986E56A35}">
      <dsp:nvSpPr>
        <dsp:cNvPr id="0" name=""/>
        <dsp:cNvSpPr/>
      </dsp:nvSpPr>
      <dsp:spPr>
        <a:xfrm>
          <a:off x="1269136" y="40489"/>
          <a:ext cx="4633822" cy="809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rgbClr val="FF0000"/>
              </a:solidFill>
            </a:rPr>
            <a:t>You can build your application &amp; once the application is built, you can package all its dependencies in a box called container. </a:t>
          </a:r>
          <a:endParaRPr lang="en-US" sz="1600" kern="1200" dirty="0">
            <a:solidFill>
              <a:srgbClr val="FF0000"/>
            </a:solidFill>
          </a:endParaRPr>
        </a:p>
      </dsp:txBody>
      <dsp:txXfrm>
        <a:off x="1269136" y="40489"/>
        <a:ext cx="4633822" cy="809781"/>
      </dsp:txXfrm>
    </dsp:sp>
    <dsp:sp modelId="{EF3E144B-C46B-4007-A909-E52C51629704}">
      <dsp:nvSpPr>
        <dsp:cNvPr id="0" name=""/>
        <dsp:cNvSpPr/>
      </dsp:nvSpPr>
      <dsp:spPr>
        <a:xfrm>
          <a:off x="1180591" y="850270"/>
          <a:ext cx="472236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F2F7AB-B37A-4A93-8C7A-32F67D1D0BA5}">
      <dsp:nvSpPr>
        <dsp:cNvPr id="0" name=""/>
        <dsp:cNvSpPr/>
      </dsp:nvSpPr>
      <dsp:spPr>
        <a:xfrm>
          <a:off x="1269136" y="890760"/>
          <a:ext cx="4633822" cy="809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rgbClr val="FF0000"/>
              </a:solidFill>
            </a:rPr>
            <a:t>And once that container is built, you can ship it to any other machine in the world and run it. </a:t>
          </a:r>
          <a:endParaRPr lang="en-US" sz="1600" kern="1200" dirty="0">
            <a:solidFill>
              <a:srgbClr val="FF0000"/>
            </a:solidFill>
          </a:endParaRPr>
        </a:p>
      </dsp:txBody>
      <dsp:txXfrm>
        <a:off x="1269136" y="890760"/>
        <a:ext cx="4633822" cy="809781"/>
      </dsp:txXfrm>
    </dsp:sp>
    <dsp:sp modelId="{6DABC5DB-8C71-4C5E-A176-213BD49D6E8F}">
      <dsp:nvSpPr>
        <dsp:cNvPr id="0" name=""/>
        <dsp:cNvSpPr/>
      </dsp:nvSpPr>
      <dsp:spPr>
        <a:xfrm>
          <a:off x="1180591" y="1700541"/>
          <a:ext cx="472236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18EE4A-3E03-420B-ABDA-6CB4EBE0A183}">
      <dsp:nvSpPr>
        <dsp:cNvPr id="0" name=""/>
        <dsp:cNvSpPr/>
      </dsp:nvSpPr>
      <dsp:spPr>
        <a:xfrm>
          <a:off x="1269136" y="1741031"/>
          <a:ext cx="4633822" cy="809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solidFill>
                <a:srgbClr val="FF0000"/>
              </a:solidFill>
            </a:rPr>
            <a:t>Your application should work perfectly fine without any external needs.</a:t>
          </a:r>
          <a:endParaRPr lang="en-US" sz="1600" kern="1200" dirty="0">
            <a:solidFill>
              <a:srgbClr val="FF0000"/>
            </a:solidFill>
          </a:endParaRPr>
        </a:p>
      </dsp:txBody>
      <dsp:txXfrm>
        <a:off x="1269136" y="1741031"/>
        <a:ext cx="4633822" cy="809781"/>
      </dsp:txXfrm>
    </dsp:sp>
    <dsp:sp modelId="{143827D1-3E56-47CC-8CF1-7A1702622C86}">
      <dsp:nvSpPr>
        <dsp:cNvPr id="0" name=""/>
        <dsp:cNvSpPr/>
      </dsp:nvSpPr>
      <dsp:spPr>
        <a:xfrm>
          <a:off x="1180591" y="2550812"/>
          <a:ext cx="4722367"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2D200-FF0B-4682-A588-E8EF54527E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8F7848-C19A-455E-B823-42227E7FA0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720034-ECCC-492F-80C2-88539A8026B0}"/>
              </a:ext>
            </a:extLst>
          </p:cNvPr>
          <p:cNvSpPr>
            <a:spLocks noGrp="1"/>
          </p:cNvSpPr>
          <p:nvPr>
            <p:ph type="dt" sz="half" idx="10"/>
          </p:nvPr>
        </p:nvSpPr>
        <p:spPr/>
        <p:txBody>
          <a:bodyPr/>
          <a:lstStyle/>
          <a:p>
            <a:fld id="{C1EBCBCF-4423-492F-9353-4E5EA520896B}" type="datetimeFigureOut">
              <a:rPr lang="en-US" smtClean="0"/>
              <a:t>3/21/2023</a:t>
            </a:fld>
            <a:endParaRPr lang="en-US"/>
          </a:p>
        </p:txBody>
      </p:sp>
      <p:sp>
        <p:nvSpPr>
          <p:cNvPr id="5" name="Footer Placeholder 4">
            <a:extLst>
              <a:ext uri="{FF2B5EF4-FFF2-40B4-BE49-F238E27FC236}">
                <a16:creationId xmlns:a16="http://schemas.microsoft.com/office/drawing/2014/main" id="{0EA73EF3-9FF7-4017-9093-C9C7E0B11B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697A33-E66A-44DE-AC14-00E241453C5E}"/>
              </a:ext>
            </a:extLst>
          </p:cNvPr>
          <p:cNvSpPr>
            <a:spLocks noGrp="1"/>
          </p:cNvSpPr>
          <p:nvPr>
            <p:ph type="sldNum" sz="quarter" idx="12"/>
          </p:nvPr>
        </p:nvSpPr>
        <p:spPr/>
        <p:txBody>
          <a:bodyPr/>
          <a:lstStyle/>
          <a:p>
            <a:fld id="{33773733-36FF-4258-BE19-C92861585D86}" type="slidenum">
              <a:rPr lang="en-US" smtClean="0"/>
              <a:t>‹#›</a:t>
            </a:fld>
            <a:endParaRPr lang="en-US"/>
          </a:p>
        </p:txBody>
      </p:sp>
    </p:spTree>
    <p:extLst>
      <p:ext uri="{BB962C8B-B14F-4D97-AF65-F5344CB8AC3E}">
        <p14:creationId xmlns:p14="http://schemas.microsoft.com/office/powerpoint/2010/main" val="25193055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B7F4A-915B-4CF3-A7D3-CDFA5BCBA6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D38C644-A8EA-44D8-9F55-DA14F047A6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6F3141-6986-4C3B-8EC5-E18770A1701C}"/>
              </a:ext>
            </a:extLst>
          </p:cNvPr>
          <p:cNvSpPr>
            <a:spLocks noGrp="1"/>
          </p:cNvSpPr>
          <p:nvPr>
            <p:ph type="dt" sz="half" idx="10"/>
          </p:nvPr>
        </p:nvSpPr>
        <p:spPr/>
        <p:txBody>
          <a:bodyPr/>
          <a:lstStyle/>
          <a:p>
            <a:fld id="{C1EBCBCF-4423-492F-9353-4E5EA520896B}" type="datetimeFigureOut">
              <a:rPr lang="en-US" smtClean="0"/>
              <a:t>3/21/2023</a:t>
            </a:fld>
            <a:endParaRPr lang="en-US"/>
          </a:p>
        </p:txBody>
      </p:sp>
      <p:sp>
        <p:nvSpPr>
          <p:cNvPr id="5" name="Footer Placeholder 4">
            <a:extLst>
              <a:ext uri="{FF2B5EF4-FFF2-40B4-BE49-F238E27FC236}">
                <a16:creationId xmlns:a16="http://schemas.microsoft.com/office/drawing/2014/main" id="{8A787289-FF07-47BA-96C1-DBBB5303E7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7F087-3636-4F1A-BBAF-717764EF3994}"/>
              </a:ext>
            </a:extLst>
          </p:cNvPr>
          <p:cNvSpPr>
            <a:spLocks noGrp="1"/>
          </p:cNvSpPr>
          <p:nvPr>
            <p:ph type="sldNum" sz="quarter" idx="12"/>
          </p:nvPr>
        </p:nvSpPr>
        <p:spPr/>
        <p:txBody>
          <a:bodyPr/>
          <a:lstStyle/>
          <a:p>
            <a:fld id="{33773733-36FF-4258-BE19-C92861585D86}" type="slidenum">
              <a:rPr lang="en-US" smtClean="0"/>
              <a:t>‹#›</a:t>
            </a:fld>
            <a:endParaRPr lang="en-US"/>
          </a:p>
        </p:txBody>
      </p:sp>
    </p:spTree>
    <p:extLst>
      <p:ext uri="{BB962C8B-B14F-4D97-AF65-F5344CB8AC3E}">
        <p14:creationId xmlns:p14="http://schemas.microsoft.com/office/powerpoint/2010/main" val="3203509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6C8D5D-7D06-429E-8F9C-EC9BEC052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959090-A985-46B2-8A13-F5547317E3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998CD3-BCEF-453F-BB01-EC24C66E32F7}"/>
              </a:ext>
            </a:extLst>
          </p:cNvPr>
          <p:cNvSpPr>
            <a:spLocks noGrp="1"/>
          </p:cNvSpPr>
          <p:nvPr>
            <p:ph type="dt" sz="half" idx="10"/>
          </p:nvPr>
        </p:nvSpPr>
        <p:spPr/>
        <p:txBody>
          <a:bodyPr/>
          <a:lstStyle/>
          <a:p>
            <a:fld id="{C1EBCBCF-4423-492F-9353-4E5EA520896B}" type="datetimeFigureOut">
              <a:rPr lang="en-US" smtClean="0"/>
              <a:t>3/21/2023</a:t>
            </a:fld>
            <a:endParaRPr lang="en-US"/>
          </a:p>
        </p:txBody>
      </p:sp>
      <p:sp>
        <p:nvSpPr>
          <p:cNvPr id="5" name="Footer Placeholder 4">
            <a:extLst>
              <a:ext uri="{FF2B5EF4-FFF2-40B4-BE49-F238E27FC236}">
                <a16:creationId xmlns:a16="http://schemas.microsoft.com/office/drawing/2014/main" id="{9646E0F4-DDF5-4F5B-98BF-3CECF9CEAD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A20812-3ED5-468E-835F-5404213E5A0C}"/>
              </a:ext>
            </a:extLst>
          </p:cNvPr>
          <p:cNvSpPr>
            <a:spLocks noGrp="1"/>
          </p:cNvSpPr>
          <p:nvPr>
            <p:ph type="sldNum" sz="quarter" idx="12"/>
          </p:nvPr>
        </p:nvSpPr>
        <p:spPr/>
        <p:txBody>
          <a:bodyPr/>
          <a:lstStyle/>
          <a:p>
            <a:fld id="{33773733-36FF-4258-BE19-C92861585D86}" type="slidenum">
              <a:rPr lang="en-US" smtClean="0"/>
              <a:t>‹#›</a:t>
            </a:fld>
            <a:endParaRPr lang="en-US"/>
          </a:p>
        </p:txBody>
      </p:sp>
    </p:spTree>
    <p:extLst>
      <p:ext uri="{BB962C8B-B14F-4D97-AF65-F5344CB8AC3E}">
        <p14:creationId xmlns:p14="http://schemas.microsoft.com/office/powerpoint/2010/main" val="1783017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CE2F1-319F-424F-AADB-E8AF8C12F1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1C97F4-9C47-4F06-8F65-905F2647CB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69BCC7-D567-4899-9A73-B26F0D453780}"/>
              </a:ext>
            </a:extLst>
          </p:cNvPr>
          <p:cNvSpPr>
            <a:spLocks noGrp="1"/>
          </p:cNvSpPr>
          <p:nvPr>
            <p:ph type="dt" sz="half" idx="10"/>
          </p:nvPr>
        </p:nvSpPr>
        <p:spPr/>
        <p:txBody>
          <a:bodyPr/>
          <a:lstStyle/>
          <a:p>
            <a:fld id="{C1EBCBCF-4423-492F-9353-4E5EA520896B}" type="datetimeFigureOut">
              <a:rPr lang="en-US" smtClean="0"/>
              <a:t>3/21/2023</a:t>
            </a:fld>
            <a:endParaRPr lang="en-US"/>
          </a:p>
        </p:txBody>
      </p:sp>
      <p:sp>
        <p:nvSpPr>
          <p:cNvPr id="5" name="Footer Placeholder 4">
            <a:extLst>
              <a:ext uri="{FF2B5EF4-FFF2-40B4-BE49-F238E27FC236}">
                <a16:creationId xmlns:a16="http://schemas.microsoft.com/office/drawing/2014/main" id="{735AFAC4-7F8B-4930-8E79-CBD9897871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EB5123-83AB-409E-BBB0-1E92168F7299}"/>
              </a:ext>
            </a:extLst>
          </p:cNvPr>
          <p:cNvSpPr>
            <a:spLocks noGrp="1"/>
          </p:cNvSpPr>
          <p:nvPr>
            <p:ph type="sldNum" sz="quarter" idx="12"/>
          </p:nvPr>
        </p:nvSpPr>
        <p:spPr/>
        <p:txBody>
          <a:bodyPr/>
          <a:lstStyle/>
          <a:p>
            <a:fld id="{33773733-36FF-4258-BE19-C92861585D86}" type="slidenum">
              <a:rPr lang="en-US" smtClean="0"/>
              <a:t>‹#›</a:t>
            </a:fld>
            <a:endParaRPr lang="en-US"/>
          </a:p>
        </p:txBody>
      </p:sp>
    </p:spTree>
    <p:extLst>
      <p:ext uri="{BB962C8B-B14F-4D97-AF65-F5344CB8AC3E}">
        <p14:creationId xmlns:p14="http://schemas.microsoft.com/office/powerpoint/2010/main" val="2441131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2F9B9-C908-4B8D-927A-D04A20E39D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2ED21F-4282-4EB1-B66E-B7E56A893B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1397EF-11C0-4E7C-BA00-BD6BE7F3B0D5}"/>
              </a:ext>
            </a:extLst>
          </p:cNvPr>
          <p:cNvSpPr>
            <a:spLocks noGrp="1"/>
          </p:cNvSpPr>
          <p:nvPr>
            <p:ph type="dt" sz="half" idx="10"/>
          </p:nvPr>
        </p:nvSpPr>
        <p:spPr/>
        <p:txBody>
          <a:bodyPr/>
          <a:lstStyle/>
          <a:p>
            <a:fld id="{C1EBCBCF-4423-492F-9353-4E5EA520896B}" type="datetimeFigureOut">
              <a:rPr lang="en-US" smtClean="0"/>
              <a:t>3/21/2023</a:t>
            </a:fld>
            <a:endParaRPr lang="en-US"/>
          </a:p>
        </p:txBody>
      </p:sp>
      <p:sp>
        <p:nvSpPr>
          <p:cNvPr id="5" name="Footer Placeholder 4">
            <a:extLst>
              <a:ext uri="{FF2B5EF4-FFF2-40B4-BE49-F238E27FC236}">
                <a16:creationId xmlns:a16="http://schemas.microsoft.com/office/drawing/2014/main" id="{EC663C94-3C80-4DD1-B7B4-1009DF89B2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282B1B-DD2E-4DE4-BE8B-5849CDF26A9E}"/>
              </a:ext>
            </a:extLst>
          </p:cNvPr>
          <p:cNvSpPr>
            <a:spLocks noGrp="1"/>
          </p:cNvSpPr>
          <p:nvPr>
            <p:ph type="sldNum" sz="quarter" idx="12"/>
          </p:nvPr>
        </p:nvSpPr>
        <p:spPr/>
        <p:txBody>
          <a:bodyPr/>
          <a:lstStyle/>
          <a:p>
            <a:fld id="{33773733-36FF-4258-BE19-C92861585D86}" type="slidenum">
              <a:rPr lang="en-US" smtClean="0"/>
              <a:t>‹#›</a:t>
            </a:fld>
            <a:endParaRPr lang="en-US"/>
          </a:p>
        </p:txBody>
      </p:sp>
    </p:spTree>
    <p:extLst>
      <p:ext uri="{BB962C8B-B14F-4D97-AF65-F5344CB8AC3E}">
        <p14:creationId xmlns:p14="http://schemas.microsoft.com/office/powerpoint/2010/main" val="33387352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4A291-2217-4A92-B17E-AAAACDE05B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07F940-0EF3-4B8A-8AD6-FDB3C4F31A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602F1C-9867-43AE-A805-A7B4645FD9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69994A-90C3-43CE-9FC4-BE172C015608}"/>
              </a:ext>
            </a:extLst>
          </p:cNvPr>
          <p:cNvSpPr>
            <a:spLocks noGrp="1"/>
          </p:cNvSpPr>
          <p:nvPr>
            <p:ph type="dt" sz="half" idx="10"/>
          </p:nvPr>
        </p:nvSpPr>
        <p:spPr/>
        <p:txBody>
          <a:bodyPr/>
          <a:lstStyle/>
          <a:p>
            <a:fld id="{C1EBCBCF-4423-492F-9353-4E5EA520896B}" type="datetimeFigureOut">
              <a:rPr lang="en-US" smtClean="0"/>
              <a:t>3/21/2023</a:t>
            </a:fld>
            <a:endParaRPr lang="en-US"/>
          </a:p>
        </p:txBody>
      </p:sp>
      <p:sp>
        <p:nvSpPr>
          <p:cNvPr id="6" name="Footer Placeholder 5">
            <a:extLst>
              <a:ext uri="{FF2B5EF4-FFF2-40B4-BE49-F238E27FC236}">
                <a16:creationId xmlns:a16="http://schemas.microsoft.com/office/drawing/2014/main" id="{262A6165-1CBA-400C-8D0E-6B968328A1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E04803-826C-4763-9D20-5BF0C5A4437F}"/>
              </a:ext>
            </a:extLst>
          </p:cNvPr>
          <p:cNvSpPr>
            <a:spLocks noGrp="1"/>
          </p:cNvSpPr>
          <p:nvPr>
            <p:ph type="sldNum" sz="quarter" idx="12"/>
          </p:nvPr>
        </p:nvSpPr>
        <p:spPr/>
        <p:txBody>
          <a:bodyPr/>
          <a:lstStyle/>
          <a:p>
            <a:fld id="{33773733-36FF-4258-BE19-C92861585D86}" type="slidenum">
              <a:rPr lang="en-US" smtClean="0"/>
              <a:t>‹#›</a:t>
            </a:fld>
            <a:endParaRPr lang="en-US"/>
          </a:p>
        </p:txBody>
      </p:sp>
    </p:spTree>
    <p:extLst>
      <p:ext uri="{BB962C8B-B14F-4D97-AF65-F5344CB8AC3E}">
        <p14:creationId xmlns:p14="http://schemas.microsoft.com/office/powerpoint/2010/main" val="2478187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192F3-24D0-4C44-ACC5-F61F45BDB3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EF213E-7759-4981-AF1D-F5F365802ED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7284FA-644F-4702-A1F3-9F6D55CAF6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97E278-5F92-434A-B516-C8CA0F76B1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967B28-DDF5-455B-818A-E1A0CD077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22B06D-2CA6-4951-ADC2-9AB4D9C6D57F}"/>
              </a:ext>
            </a:extLst>
          </p:cNvPr>
          <p:cNvSpPr>
            <a:spLocks noGrp="1"/>
          </p:cNvSpPr>
          <p:nvPr>
            <p:ph type="dt" sz="half" idx="10"/>
          </p:nvPr>
        </p:nvSpPr>
        <p:spPr/>
        <p:txBody>
          <a:bodyPr/>
          <a:lstStyle/>
          <a:p>
            <a:fld id="{C1EBCBCF-4423-492F-9353-4E5EA520896B}" type="datetimeFigureOut">
              <a:rPr lang="en-US" smtClean="0"/>
              <a:t>3/21/2023</a:t>
            </a:fld>
            <a:endParaRPr lang="en-US"/>
          </a:p>
        </p:txBody>
      </p:sp>
      <p:sp>
        <p:nvSpPr>
          <p:cNvPr id="8" name="Footer Placeholder 7">
            <a:extLst>
              <a:ext uri="{FF2B5EF4-FFF2-40B4-BE49-F238E27FC236}">
                <a16:creationId xmlns:a16="http://schemas.microsoft.com/office/drawing/2014/main" id="{094958C9-770E-4B42-A559-6269239AC5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5C078B-1FB9-40E5-B1DA-B9180DF83E6F}"/>
              </a:ext>
            </a:extLst>
          </p:cNvPr>
          <p:cNvSpPr>
            <a:spLocks noGrp="1"/>
          </p:cNvSpPr>
          <p:nvPr>
            <p:ph type="sldNum" sz="quarter" idx="12"/>
          </p:nvPr>
        </p:nvSpPr>
        <p:spPr/>
        <p:txBody>
          <a:bodyPr/>
          <a:lstStyle/>
          <a:p>
            <a:fld id="{33773733-36FF-4258-BE19-C92861585D86}" type="slidenum">
              <a:rPr lang="en-US" smtClean="0"/>
              <a:t>‹#›</a:t>
            </a:fld>
            <a:endParaRPr lang="en-US"/>
          </a:p>
        </p:txBody>
      </p:sp>
    </p:spTree>
    <p:extLst>
      <p:ext uri="{BB962C8B-B14F-4D97-AF65-F5344CB8AC3E}">
        <p14:creationId xmlns:p14="http://schemas.microsoft.com/office/powerpoint/2010/main" val="571356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86C9E-BEE1-4F9F-84A5-1C89E0EB323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F91421-612B-48FB-88CD-1C37A4566250}"/>
              </a:ext>
            </a:extLst>
          </p:cNvPr>
          <p:cNvSpPr>
            <a:spLocks noGrp="1"/>
          </p:cNvSpPr>
          <p:nvPr>
            <p:ph type="dt" sz="half" idx="10"/>
          </p:nvPr>
        </p:nvSpPr>
        <p:spPr/>
        <p:txBody>
          <a:bodyPr/>
          <a:lstStyle/>
          <a:p>
            <a:fld id="{C1EBCBCF-4423-492F-9353-4E5EA520896B}" type="datetimeFigureOut">
              <a:rPr lang="en-US" smtClean="0"/>
              <a:t>3/21/2023</a:t>
            </a:fld>
            <a:endParaRPr lang="en-US"/>
          </a:p>
        </p:txBody>
      </p:sp>
      <p:sp>
        <p:nvSpPr>
          <p:cNvPr id="4" name="Footer Placeholder 3">
            <a:extLst>
              <a:ext uri="{FF2B5EF4-FFF2-40B4-BE49-F238E27FC236}">
                <a16:creationId xmlns:a16="http://schemas.microsoft.com/office/drawing/2014/main" id="{32785B71-A6F7-4018-9532-3F3B061D77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D0F647-5B5F-4D72-8135-5BA586E77AC3}"/>
              </a:ext>
            </a:extLst>
          </p:cNvPr>
          <p:cNvSpPr>
            <a:spLocks noGrp="1"/>
          </p:cNvSpPr>
          <p:nvPr>
            <p:ph type="sldNum" sz="quarter" idx="12"/>
          </p:nvPr>
        </p:nvSpPr>
        <p:spPr/>
        <p:txBody>
          <a:bodyPr/>
          <a:lstStyle/>
          <a:p>
            <a:fld id="{33773733-36FF-4258-BE19-C92861585D86}" type="slidenum">
              <a:rPr lang="en-US" smtClean="0"/>
              <a:t>‹#›</a:t>
            </a:fld>
            <a:endParaRPr lang="en-US"/>
          </a:p>
        </p:txBody>
      </p:sp>
    </p:spTree>
    <p:extLst>
      <p:ext uri="{BB962C8B-B14F-4D97-AF65-F5344CB8AC3E}">
        <p14:creationId xmlns:p14="http://schemas.microsoft.com/office/powerpoint/2010/main" val="2103389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74E8A7-CA26-49ED-BC8F-47AF9509BE61}"/>
              </a:ext>
            </a:extLst>
          </p:cNvPr>
          <p:cNvSpPr>
            <a:spLocks noGrp="1"/>
          </p:cNvSpPr>
          <p:nvPr>
            <p:ph type="dt" sz="half" idx="10"/>
          </p:nvPr>
        </p:nvSpPr>
        <p:spPr/>
        <p:txBody>
          <a:bodyPr/>
          <a:lstStyle/>
          <a:p>
            <a:fld id="{C1EBCBCF-4423-492F-9353-4E5EA520896B}" type="datetimeFigureOut">
              <a:rPr lang="en-US" smtClean="0"/>
              <a:t>3/21/2023</a:t>
            </a:fld>
            <a:endParaRPr lang="en-US"/>
          </a:p>
        </p:txBody>
      </p:sp>
      <p:sp>
        <p:nvSpPr>
          <p:cNvPr id="3" name="Footer Placeholder 2">
            <a:extLst>
              <a:ext uri="{FF2B5EF4-FFF2-40B4-BE49-F238E27FC236}">
                <a16:creationId xmlns:a16="http://schemas.microsoft.com/office/drawing/2014/main" id="{ED9CD138-B1E5-4403-A726-D272DB25EB4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A3254B-2C3C-460A-A076-23503481EBBA}"/>
              </a:ext>
            </a:extLst>
          </p:cNvPr>
          <p:cNvSpPr>
            <a:spLocks noGrp="1"/>
          </p:cNvSpPr>
          <p:nvPr>
            <p:ph type="sldNum" sz="quarter" idx="12"/>
          </p:nvPr>
        </p:nvSpPr>
        <p:spPr/>
        <p:txBody>
          <a:bodyPr/>
          <a:lstStyle/>
          <a:p>
            <a:fld id="{33773733-36FF-4258-BE19-C92861585D86}" type="slidenum">
              <a:rPr lang="en-US" smtClean="0"/>
              <a:t>‹#›</a:t>
            </a:fld>
            <a:endParaRPr lang="en-US"/>
          </a:p>
        </p:txBody>
      </p:sp>
    </p:spTree>
    <p:extLst>
      <p:ext uri="{BB962C8B-B14F-4D97-AF65-F5344CB8AC3E}">
        <p14:creationId xmlns:p14="http://schemas.microsoft.com/office/powerpoint/2010/main" val="434118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A9810-FF11-4FAC-8A46-EA123B37BE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5A9FCD-5419-4B5E-96EB-A373E2D730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01C81D-E6C2-48EE-95B8-90A5DD025F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BAEF01-788B-430D-A3DB-19A60D224737}"/>
              </a:ext>
            </a:extLst>
          </p:cNvPr>
          <p:cNvSpPr>
            <a:spLocks noGrp="1"/>
          </p:cNvSpPr>
          <p:nvPr>
            <p:ph type="dt" sz="half" idx="10"/>
          </p:nvPr>
        </p:nvSpPr>
        <p:spPr/>
        <p:txBody>
          <a:bodyPr/>
          <a:lstStyle/>
          <a:p>
            <a:fld id="{C1EBCBCF-4423-492F-9353-4E5EA520896B}" type="datetimeFigureOut">
              <a:rPr lang="en-US" smtClean="0"/>
              <a:t>3/21/2023</a:t>
            </a:fld>
            <a:endParaRPr lang="en-US"/>
          </a:p>
        </p:txBody>
      </p:sp>
      <p:sp>
        <p:nvSpPr>
          <p:cNvPr id="6" name="Footer Placeholder 5">
            <a:extLst>
              <a:ext uri="{FF2B5EF4-FFF2-40B4-BE49-F238E27FC236}">
                <a16:creationId xmlns:a16="http://schemas.microsoft.com/office/drawing/2014/main" id="{F0576041-419D-495F-A5C0-12C73571F9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06564C-EEA4-4277-9715-E699867D23D4}"/>
              </a:ext>
            </a:extLst>
          </p:cNvPr>
          <p:cNvSpPr>
            <a:spLocks noGrp="1"/>
          </p:cNvSpPr>
          <p:nvPr>
            <p:ph type="sldNum" sz="quarter" idx="12"/>
          </p:nvPr>
        </p:nvSpPr>
        <p:spPr/>
        <p:txBody>
          <a:bodyPr/>
          <a:lstStyle/>
          <a:p>
            <a:fld id="{33773733-36FF-4258-BE19-C92861585D86}" type="slidenum">
              <a:rPr lang="en-US" smtClean="0"/>
              <a:t>‹#›</a:t>
            </a:fld>
            <a:endParaRPr lang="en-US"/>
          </a:p>
        </p:txBody>
      </p:sp>
    </p:spTree>
    <p:extLst>
      <p:ext uri="{BB962C8B-B14F-4D97-AF65-F5344CB8AC3E}">
        <p14:creationId xmlns:p14="http://schemas.microsoft.com/office/powerpoint/2010/main" val="694132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E10FB-DE56-4FFD-9B38-1045DDFCED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379050-BCB5-4024-A851-32BB4EA73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184835-AAD4-4A6B-9C38-97FC75F7EC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434880-B26D-4800-8CF1-D7D29D18CD6A}"/>
              </a:ext>
            </a:extLst>
          </p:cNvPr>
          <p:cNvSpPr>
            <a:spLocks noGrp="1"/>
          </p:cNvSpPr>
          <p:nvPr>
            <p:ph type="dt" sz="half" idx="10"/>
          </p:nvPr>
        </p:nvSpPr>
        <p:spPr/>
        <p:txBody>
          <a:bodyPr/>
          <a:lstStyle/>
          <a:p>
            <a:fld id="{C1EBCBCF-4423-492F-9353-4E5EA520896B}" type="datetimeFigureOut">
              <a:rPr lang="en-US" smtClean="0"/>
              <a:t>3/21/2023</a:t>
            </a:fld>
            <a:endParaRPr lang="en-US"/>
          </a:p>
        </p:txBody>
      </p:sp>
      <p:sp>
        <p:nvSpPr>
          <p:cNvPr id="6" name="Footer Placeholder 5">
            <a:extLst>
              <a:ext uri="{FF2B5EF4-FFF2-40B4-BE49-F238E27FC236}">
                <a16:creationId xmlns:a16="http://schemas.microsoft.com/office/drawing/2014/main" id="{AE79EB1A-9BA6-410C-9674-7A6191625C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A7156D-4512-46F0-8416-9A5C03D0CB79}"/>
              </a:ext>
            </a:extLst>
          </p:cNvPr>
          <p:cNvSpPr>
            <a:spLocks noGrp="1"/>
          </p:cNvSpPr>
          <p:nvPr>
            <p:ph type="sldNum" sz="quarter" idx="12"/>
          </p:nvPr>
        </p:nvSpPr>
        <p:spPr/>
        <p:txBody>
          <a:bodyPr/>
          <a:lstStyle/>
          <a:p>
            <a:fld id="{33773733-36FF-4258-BE19-C92861585D86}" type="slidenum">
              <a:rPr lang="en-US" smtClean="0"/>
              <a:t>‹#›</a:t>
            </a:fld>
            <a:endParaRPr lang="en-US"/>
          </a:p>
        </p:txBody>
      </p:sp>
    </p:spTree>
    <p:extLst>
      <p:ext uri="{BB962C8B-B14F-4D97-AF65-F5344CB8AC3E}">
        <p14:creationId xmlns:p14="http://schemas.microsoft.com/office/powerpoint/2010/main" val="283171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A0751A-2947-4C5C-A72D-4C83B86B7A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883563-F0CE-41FE-8E22-BC47EAF36A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39CB90-881B-48D2-85EC-6C740BF53B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EBCBCF-4423-492F-9353-4E5EA520896B}" type="datetimeFigureOut">
              <a:rPr lang="en-US" smtClean="0"/>
              <a:t>3/21/2023</a:t>
            </a:fld>
            <a:endParaRPr lang="en-US"/>
          </a:p>
        </p:txBody>
      </p:sp>
      <p:sp>
        <p:nvSpPr>
          <p:cNvPr id="5" name="Footer Placeholder 4">
            <a:extLst>
              <a:ext uri="{FF2B5EF4-FFF2-40B4-BE49-F238E27FC236}">
                <a16:creationId xmlns:a16="http://schemas.microsoft.com/office/drawing/2014/main" id="{08D9DA5B-112D-4ACA-AADF-8FBCD9CBBD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6EF535-D083-4FA7-8118-AA08233326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773733-36FF-4258-BE19-C92861585D86}" type="slidenum">
              <a:rPr lang="en-US" smtClean="0"/>
              <a:t>‹#›</a:t>
            </a:fld>
            <a:endParaRPr lang="en-US"/>
          </a:p>
        </p:txBody>
      </p:sp>
    </p:spTree>
    <p:extLst>
      <p:ext uri="{BB962C8B-B14F-4D97-AF65-F5344CB8AC3E}">
        <p14:creationId xmlns:p14="http://schemas.microsoft.com/office/powerpoint/2010/main" val="2282031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29BCD8E-2680-4CD2-BA35-4758ECBB031F}"/>
              </a:ext>
            </a:extLst>
          </p:cNvPr>
          <p:cNvPicPr>
            <a:picLocks noChangeAspect="1"/>
          </p:cNvPicPr>
          <p:nvPr/>
        </p:nvPicPr>
        <p:blipFill rotWithShape="1">
          <a:blip r:embed="rId2"/>
          <a:srcRect r="3615"/>
          <a:stretch/>
        </p:blipFill>
        <p:spPr>
          <a:xfrm>
            <a:off x="3523488" y="10"/>
            <a:ext cx="8668512" cy="6857990"/>
          </a:xfrm>
          <a:prstGeom prst="rect">
            <a:avLst/>
          </a:prstGeom>
        </p:spPr>
      </p:pic>
      <p:sp>
        <p:nvSpPr>
          <p:cNvPr id="23" name="Rectangle 2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B717C2-A2FC-4CAC-9858-A58FE2F06915}"/>
              </a:ext>
            </a:extLst>
          </p:cNvPr>
          <p:cNvSpPr>
            <a:spLocks noGrp="1"/>
          </p:cNvSpPr>
          <p:nvPr>
            <p:ph type="ctrTitle"/>
          </p:nvPr>
        </p:nvSpPr>
        <p:spPr>
          <a:xfrm>
            <a:off x="477981" y="1122363"/>
            <a:ext cx="4023360" cy="3204134"/>
          </a:xfrm>
        </p:spPr>
        <p:txBody>
          <a:bodyPr anchor="b">
            <a:normAutofit/>
          </a:bodyPr>
          <a:lstStyle/>
          <a:p>
            <a:pPr algn="l"/>
            <a:r>
              <a:rPr lang="en-US" sz="4800" b="1"/>
              <a:t>DOCKER</a:t>
            </a:r>
            <a:r>
              <a:rPr lang="en-US" sz="4800"/>
              <a:t> – Deep Dive</a:t>
            </a:r>
          </a:p>
        </p:txBody>
      </p:sp>
      <p:sp>
        <p:nvSpPr>
          <p:cNvPr id="3" name="Subtitle 2">
            <a:extLst>
              <a:ext uri="{FF2B5EF4-FFF2-40B4-BE49-F238E27FC236}">
                <a16:creationId xmlns:a16="http://schemas.microsoft.com/office/drawing/2014/main" id="{9E304C07-2572-435E-9BA5-63E596489C66}"/>
              </a:ext>
            </a:extLst>
          </p:cNvPr>
          <p:cNvSpPr>
            <a:spLocks noGrp="1"/>
          </p:cNvSpPr>
          <p:nvPr>
            <p:ph type="subTitle" idx="1"/>
          </p:nvPr>
        </p:nvSpPr>
        <p:spPr>
          <a:xfrm>
            <a:off x="477980" y="4872922"/>
            <a:ext cx="4023359" cy="1208141"/>
          </a:xfrm>
        </p:spPr>
        <p:txBody>
          <a:bodyPr>
            <a:normAutofit/>
          </a:bodyPr>
          <a:lstStyle/>
          <a:p>
            <a:pPr algn="l"/>
            <a:r>
              <a:rPr lang="en-US" sz="2000"/>
              <a:t>- </a:t>
            </a:r>
            <a:r>
              <a:rPr lang="en-US" sz="2000" b="1"/>
              <a:t>Sanskar Dwivedi</a:t>
            </a:r>
            <a:br>
              <a:rPr lang="en-US" sz="2000"/>
            </a:br>
            <a:r>
              <a:rPr lang="en-US" sz="2000"/>
              <a:t>  </a:t>
            </a:r>
            <a:r>
              <a:rPr lang="en-US" sz="2000" i="1"/>
              <a:t>Software Developer</a:t>
            </a:r>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52417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72B3B-D124-4D7E-8572-6A6D170E4E9E}"/>
              </a:ext>
            </a:extLst>
          </p:cNvPr>
          <p:cNvSpPr>
            <a:spLocks noGrp="1"/>
          </p:cNvSpPr>
          <p:nvPr>
            <p:ph type="title"/>
          </p:nvPr>
        </p:nvSpPr>
        <p:spPr/>
        <p:txBody>
          <a:bodyPr/>
          <a:lstStyle/>
          <a:p>
            <a:pPr algn="ctr"/>
            <a:r>
              <a:rPr lang="en-US" dirty="0"/>
              <a:t>Containerization: Benefits</a:t>
            </a:r>
          </a:p>
        </p:txBody>
      </p:sp>
      <p:sp>
        <p:nvSpPr>
          <p:cNvPr id="3" name="Content Placeholder 2">
            <a:extLst>
              <a:ext uri="{FF2B5EF4-FFF2-40B4-BE49-F238E27FC236}">
                <a16:creationId xmlns:a16="http://schemas.microsoft.com/office/drawing/2014/main" id="{812B31C9-22B0-4E86-89E4-43A442970816}"/>
              </a:ext>
            </a:extLst>
          </p:cNvPr>
          <p:cNvSpPr>
            <a:spLocks noGrp="1"/>
          </p:cNvSpPr>
          <p:nvPr>
            <p:ph idx="1"/>
          </p:nvPr>
        </p:nvSpPr>
        <p:spPr>
          <a:xfrm>
            <a:off x="838200" y="1690688"/>
            <a:ext cx="10515600" cy="4351338"/>
          </a:xfrm>
        </p:spPr>
        <p:txBody>
          <a:bodyPr>
            <a:normAutofit/>
          </a:bodyPr>
          <a:lstStyle/>
          <a:p>
            <a:pPr>
              <a:buFontTx/>
              <a:buChar char="-"/>
            </a:pPr>
            <a:r>
              <a:rPr lang="en-US" dirty="0"/>
              <a:t>Provision of containers are very much faster than VMs.</a:t>
            </a:r>
          </a:p>
          <a:p>
            <a:pPr>
              <a:buFontTx/>
              <a:buChar char="-"/>
            </a:pPr>
            <a:r>
              <a:rPr lang="en-US" dirty="0"/>
              <a:t>Containers start &amp; stop almost instantaneously (in fraction of seconds) as compared to minutes of time in VM’s. </a:t>
            </a:r>
          </a:p>
          <a:p>
            <a:pPr>
              <a:buFontTx/>
              <a:buChar char="-"/>
            </a:pPr>
            <a:r>
              <a:rPr lang="en-US" dirty="0"/>
              <a:t>The main reason why docker is so fast as compared to VM’s is –</a:t>
            </a:r>
            <a:br>
              <a:rPr lang="en-US" dirty="0"/>
            </a:br>
            <a:r>
              <a:rPr lang="en-US" b="1" i="1" dirty="0"/>
              <a:t>“Docker shares the kernel of the host OS and wherever necessary, it uses just the bins/libs of the required OS, </a:t>
            </a:r>
            <a:r>
              <a:rPr lang="en-US" b="1" i="1" dirty="0">
                <a:solidFill>
                  <a:schemeClr val="accent1">
                    <a:lumMod val="75000"/>
                  </a:schemeClr>
                </a:solidFill>
              </a:rPr>
              <a:t>saving a lot of resources that got wasted in OS”.</a:t>
            </a:r>
            <a:br>
              <a:rPr lang="en-US" b="1" i="1" dirty="0">
                <a:solidFill>
                  <a:schemeClr val="accent1">
                    <a:lumMod val="75000"/>
                  </a:schemeClr>
                </a:solidFill>
              </a:rPr>
            </a:br>
            <a:br>
              <a:rPr lang="en-US" b="1" i="1" dirty="0">
                <a:solidFill>
                  <a:schemeClr val="accent1">
                    <a:lumMod val="75000"/>
                  </a:schemeClr>
                </a:solidFill>
              </a:rPr>
            </a:br>
            <a:r>
              <a:rPr lang="en-US" b="1" i="1" dirty="0"/>
              <a:t>This also gives one more added advantage:</a:t>
            </a:r>
            <a:br>
              <a:rPr lang="en-US" b="1" i="1" dirty="0">
                <a:solidFill>
                  <a:schemeClr val="accent1">
                    <a:lumMod val="75000"/>
                  </a:schemeClr>
                </a:solidFill>
              </a:rPr>
            </a:br>
            <a:r>
              <a:rPr lang="en-US" b="1" i="1" dirty="0">
                <a:solidFill>
                  <a:schemeClr val="accent1">
                    <a:lumMod val="75000"/>
                  </a:schemeClr>
                </a:solidFill>
              </a:rPr>
              <a:t>“No additional OS boot up time added when starting a container”.</a:t>
            </a:r>
          </a:p>
        </p:txBody>
      </p:sp>
    </p:spTree>
    <p:extLst>
      <p:ext uri="{BB962C8B-B14F-4D97-AF65-F5344CB8AC3E}">
        <p14:creationId xmlns:p14="http://schemas.microsoft.com/office/powerpoint/2010/main" val="1623582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70EE3-17F0-4D02-8EF3-E500A2B89E27}"/>
              </a:ext>
            </a:extLst>
          </p:cNvPr>
          <p:cNvSpPr>
            <a:spLocks noGrp="1"/>
          </p:cNvSpPr>
          <p:nvPr>
            <p:ph type="title"/>
          </p:nvPr>
        </p:nvSpPr>
        <p:spPr/>
        <p:txBody>
          <a:bodyPr>
            <a:normAutofit fontScale="90000"/>
          </a:bodyPr>
          <a:lstStyle/>
          <a:p>
            <a:pPr algn="ctr"/>
            <a:r>
              <a:rPr lang="en-US" b="1" dirty="0"/>
              <a:t>Components in Virtual Machine </a:t>
            </a:r>
            <a:br>
              <a:rPr lang="en-US" b="1" dirty="0"/>
            </a:br>
            <a:r>
              <a:rPr lang="en-US" sz="4800" b="1" dirty="0">
                <a:solidFill>
                  <a:srgbClr val="FF0000"/>
                </a:solidFill>
              </a:rPr>
              <a:t>vs </a:t>
            </a:r>
            <a:br>
              <a:rPr lang="en-US" sz="4800" b="1" dirty="0">
                <a:solidFill>
                  <a:srgbClr val="FF0000"/>
                </a:solidFill>
              </a:rPr>
            </a:br>
            <a:r>
              <a:rPr lang="en-US" b="1" dirty="0"/>
              <a:t>Components in Containers</a:t>
            </a:r>
          </a:p>
        </p:txBody>
      </p:sp>
      <p:pic>
        <p:nvPicPr>
          <p:cNvPr id="5" name="Content Placeholder 4">
            <a:extLst>
              <a:ext uri="{FF2B5EF4-FFF2-40B4-BE49-F238E27FC236}">
                <a16:creationId xmlns:a16="http://schemas.microsoft.com/office/drawing/2014/main" id="{DF928CB7-BCCF-4C39-9F31-A16FE7351160}"/>
              </a:ext>
            </a:extLst>
          </p:cNvPr>
          <p:cNvPicPr>
            <a:picLocks noGrp="1" noChangeAspect="1"/>
          </p:cNvPicPr>
          <p:nvPr>
            <p:ph idx="1"/>
          </p:nvPr>
        </p:nvPicPr>
        <p:blipFill>
          <a:blip r:embed="rId2"/>
          <a:stretch>
            <a:fillRect/>
          </a:stretch>
        </p:blipFill>
        <p:spPr>
          <a:xfrm>
            <a:off x="2306347" y="1952625"/>
            <a:ext cx="7841525" cy="4686300"/>
          </a:xfrm>
        </p:spPr>
      </p:pic>
    </p:spTree>
    <p:extLst>
      <p:ext uri="{BB962C8B-B14F-4D97-AF65-F5344CB8AC3E}">
        <p14:creationId xmlns:p14="http://schemas.microsoft.com/office/powerpoint/2010/main" val="3312521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714E5D">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452A9E7-AFD3-463D-9A0A-19A23ADB38E7}"/>
              </a:ext>
            </a:extLst>
          </p:cNvPr>
          <p:cNvSpPr>
            <a:spLocks noGrp="1"/>
          </p:cNvSpPr>
          <p:nvPr>
            <p:ph type="title"/>
          </p:nvPr>
        </p:nvSpPr>
        <p:spPr>
          <a:xfrm>
            <a:off x="524256" y="491260"/>
            <a:ext cx="6594189" cy="1625210"/>
          </a:xfrm>
        </p:spPr>
        <p:txBody>
          <a:bodyPr>
            <a:normAutofit/>
          </a:bodyPr>
          <a:lstStyle/>
          <a:p>
            <a:r>
              <a:rPr lang="en-US" b="1">
                <a:solidFill>
                  <a:srgbClr val="FFFFFF"/>
                </a:solidFill>
              </a:rPr>
              <a:t>Why Docker?</a:t>
            </a:r>
          </a:p>
        </p:txBody>
      </p:sp>
      <p:pic>
        <p:nvPicPr>
          <p:cNvPr id="5" name="Picture 4" descr="Graphical user interface, application&#10;&#10;Description automatically generated">
            <a:extLst>
              <a:ext uri="{FF2B5EF4-FFF2-40B4-BE49-F238E27FC236}">
                <a16:creationId xmlns:a16="http://schemas.microsoft.com/office/drawing/2014/main" id="{07911CA2-FC00-4DF5-9C7C-E04A63B44586}"/>
              </a:ext>
            </a:extLst>
          </p:cNvPr>
          <p:cNvPicPr>
            <a:picLocks noChangeAspect="1"/>
          </p:cNvPicPr>
          <p:nvPr/>
        </p:nvPicPr>
        <p:blipFill rotWithShape="1">
          <a:blip r:embed="rId2">
            <a:extLst>
              <a:ext uri="{28A0092B-C50C-407E-A947-70E740481C1C}">
                <a14:useLocalDpi xmlns:a14="http://schemas.microsoft.com/office/drawing/2010/main" val="0"/>
              </a:ext>
            </a:extLst>
          </a:blip>
          <a:srcRect l="5290" r="-2" b="-2"/>
          <a:stretch/>
        </p:blipFill>
        <p:spPr>
          <a:xfrm>
            <a:off x="327547" y="2454903"/>
            <a:ext cx="7058306" cy="4080254"/>
          </a:xfrm>
          <a:prstGeom prst="rect">
            <a:avLst/>
          </a:prstGeom>
        </p:spPr>
      </p:pic>
      <p:sp>
        <p:nvSpPr>
          <p:cNvPr id="23"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A165D09-8109-4C49-87C7-F2FEB729CD73}"/>
              </a:ext>
            </a:extLst>
          </p:cNvPr>
          <p:cNvSpPr>
            <a:spLocks noGrp="1"/>
          </p:cNvSpPr>
          <p:nvPr>
            <p:ph idx="1"/>
          </p:nvPr>
        </p:nvSpPr>
        <p:spPr>
          <a:xfrm>
            <a:off x="8029319" y="917725"/>
            <a:ext cx="3424739" cy="4852362"/>
          </a:xfrm>
        </p:spPr>
        <p:txBody>
          <a:bodyPr anchor="ctr">
            <a:normAutofit/>
          </a:bodyPr>
          <a:lstStyle/>
          <a:p>
            <a:pPr marL="0" indent="0">
              <a:buNone/>
            </a:pPr>
            <a:r>
              <a:rPr lang="en-US" sz="2000" b="0" i="0" dirty="0">
                <a:solidFill>
                  <a:srgbClr val="FFFFFF"/>
                </a:solidFill>
                <a:effectLst/>
                <a:latin typeface="-apple-system"/>
              </a:rPr>
              <a:t>As a developer, we would have noticed that sometimes our code works on Dev environment but when it comes to QA or Prod environment, it won’t work even though we had the same code running in all these environments.</a:t>
            </a:r>
          </a:p>
          <a:p>
            <a:pPr marL="0" indent="0">
              <a:buNone/>
            </a:pPr>
            <a:r>
              <a:rPr lang="en-US" sz="3600" b="1" dirty="0">
                <a:solidFill>
                  <a:srgbClr val="FF0000"/>
                </a:solidFill>
                <a:latin typeface="-apple-system"/>
              </a:rPr>
              <a:t>WHAT COULD BE THE REASON?</a:t>
            </a:r>
            <a:endParaRPr lang="en-US" sz="3600" b="1" dirty="0">
              <a:solidFill>
                <a:srgbClr val="FF0000"/>
              </a:solidFill>
            </a:endParaRPr>
          </a:p>
        </p:txBody>
      </p:sp>
    </p:spTree>
    <p:extLst>
      <p:ext uri="{BB962C8B-B14F-4D97-AF65-F5344CB8AC3E}">
        <p14:creationId xmlns:p14="http://schemas.microsoft.com/office/powerpoint/2010/main" val="4031414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345880-4C7D-4217-A888-37DFCF1222D7}"/>
              </a:ext>
            </a:extLst>
          </p:cNvPr>
          <p:cNvSpPr>
            <a:spLocks noGrp="1"/>
          </p:cNvSpPr>
          <p:nvPr>
            <p:ph type="title"/>
          </p:nvPr>
        </p:nvSpPr>
        <p:spPr>
          <a:xfrm>
            <a:off x="686834" y="1153572"/>
            <a:ext cx="3200400" cy="4461163"/>
          </a:xfrm>
        </p:spPr>
        <p:txBody>
          <a:bodyPr>
            <a:normAutofit/>
          </a:bodyPr>
          <a:lstStyle/>
          <a:p>
            <a:r>
              <a:rPr lang="en-US" b="1">
                <a:solidFill>
                  <a:srgbClr val="FFFFFF"/>
                </a:solidFill>
              </a:rPr>
              <a:t>Problems before Docker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AA0446E-E6EB-4F98-A84C-E9611C9BCF38}"/>
              </a:ext>
            </a:extLst>
          </p:cNvPr>
          <p:cNvSpPr>
            <a:spLocks noGrp="1"/>
          </p:cNvSpPr>
          <p:nvPr>
            <p:ph idx="1"/>
          </p:nvPr>
        </p:nvSpPr>
        <p:spPr>
          <a:xfrm>
            <a:off x="4447308" y="591344"/>
            <a:ext cx="6906491" cy="5585619"/>
          </a:xfrm>
        </p:spPr>
        <p:txBody>
          <a:bodyPr anchor="ctr">
            <a:normAutofit/>
          </a:bodyPr>
          <a:lstStyle/>
          <a:p>
            <a:pPr marL="0" indent="0">
              <a:buNone/>
            </a:pPr>
            <a:r>
              <a:rPr lang="en-US" sz="2200" b="1" i="0" dirty="0">
                <a:effectLst/>
                <a:latin typeface="-apple-system"/>
              </a:rPr>
              <a:t>1. Dependency version mismatch from one environment to another:</a:t>
            </a:r>
            <a:br>
              <a:rPr lang="en-US" sz="2200" dirty="0"/>
            </a:br>
            <a:r>
              <a:rPr lang="en-US" sz="2200" b="0" i="0" dirty="0">
                <a:effectLst/>
                <a:latin typeface="-apple-system"/>
              </a:rPr>
              <a:t>Say, we are using Spring 4x version in Dev environment and the QA environment uses Spring 3x version, so the features that are available only in 4x version cannot be used in the QA environment, thus making the code not work.</a:t>
            </a:r>
            <a:br>
              <a:rPr lang="en-US" sz="2200" dirty="0"/>
            </a:br>
            <a:br>
              <a:rPr lang="en-US" sz="2200" dirty="0"/>
            </a:br>
            <a:r>
              <a:rPr lang="en-US" sz="2200" b="1" i="0" dirty="0">
                <a:effectLst/>
                <a:latin typeface="-apple-system"/>
              </a:rPr>
              <a:t>2. Library/JAR Corrupted:</a:t>
            </a:r>
            <a:br>
              <a:rPr lang="en-US" sz="2200" dirty="0"/>
            </a:br>
            <a:r>
              <a:rPr lang="en-US" sz="2200" b="0" i="0" dirty="0">
                <a:effectLst/>
                <a:latin typeface="-apple-system"/>
              </a:rPr>
              <a:t>Consider the Tomcat JAR, sometimes it is present in the Dev environment but not in the QA environment. In such cases also, the code won’t work.</a:t>
            </a:r>
            <a:br>
              <a:rPr lang="en-US" sz="2200" dirty="0"/>
            </a:br>
            <a:br>
              <a:rPr lang="en-US" sz="2200" dirty="0"/>
            </a:br>
            <a:r>
              <a:rPr lang="en-US" sz="2200" b="1" i="0" dirty="0">
                <a:effectLst/>
                <a:latin typeface="-apple-system"/>
              </a:rPr>
              <a:t>3. Software Upgrade:</a:t>
            </a:r>
            <a:br>
              <a:rPr lang="en-US" sz="2200" dirty="0"/>
            </a:br>
            <a:r>
              <a:rPr lang="en-US" sz="2200" b="0" i="0" dirty="0">
                <a:effectLst/>
                <a:latin typeface="-apple-system"/>
              </a:rPr>
              <a:t>Say, we are using Java8 in Dev (we might have used lambda, streams, etc.., specific to JDK8) but Java7 in QA environment, in such scenarios also the code won’t work.</a:t>
            </a:r>
            <a:endParaRPr lang="en-US" sz="2200" dirty="0"/>
          </a:p>
        </p:txBody>
      </p:sp>
    </p:spTree>
    <p:extLst>
      <p:ext uri="{BB962C8B-B14F-4D97-AF65-F5344CB8AC3E}">
        <p14:creationId xmlns:p14="http://schemas.microsoft.com/office/powerpoint/2010/main" val="520954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F60BF3-25FF-4B24-8207-5E6C80E2928E}"/>
              </a:ext>
            </a:extLst>
          </p:cNvPr>
          <p:cNvSpPr>
            <a:spLocks noGrp="1"/>
          </p:cNvSpPr>
          <p:nvPr>
            <p:ph type="title"/>
          </p:nvPr>
        </p:nvSpPr>
        <p:spPr>
          <a:xfrm>
            <a:off x="589560" y="856180"/>
            <a:ext cx="5279408" cy="1128068"/>
          </a:xfrm>
        </p:spPr>
        <p:txBody>
          <a:bodyPr anchor="ctr">
            <a:normAutofit/>
          </a:bodyPr>
          <a:lstStyle/>
          <a:p>
            <a:r>
              <a:rPr lang="en-US" sz="3700" b="1" i="0">
                <a:effectLst/>
                <a:latin typeface="-apple-system"/>
              </a:rPr>
              <a:t>How Docker tackles all our issues?</a:t>
            </a:r>
            <a:endParaRPr lang="en-US" sz="3700" b="1"/>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5320813-0275-4EF9-B116-33A29DF00988}"/>
              </a:ext>
            </a:extLst>
          </p:cNvPr>
          <p:cNvSpPr>
            <a:spLocks noGrp="1"/>
          </p:cNvSpPr>
          <p:nvPr>
            <p:ph idx="1"/>
          </p:nvPr>
        </p:nvSpPr>
        <p:spPr>
          <a:xfrm>
            <a:off x="496825" y="2431014"/>
            <a:ext cx="6041087" cy="3979585"/>
          </a:xfrm>
        </p:spPr>
        <p:txBody>
          <a:bodyPr anchor="ctr">
            <a:noAutofit/>
          </a:bodyPr>
          <a:lstStyle/>
          <a:p>
            <a:pPr marL="0" indent="0">
              <a:buNone/>
            </a:pPr>
            <a:r>
              <a:rPr lang="en-US" sz="1600" b="0" i="0" dirty="0">
                <a:effectLst/>
                <a:latin typeface="-apple-system"/>
              </a:rPr>
              <a:t>- As a developer, I can keep all my dependencies, libraries &amp; upgrade softwares in a container and can ship this container across all the environments. Hence, making all the dependencies, libraries &amp; upgrade softwares accessible to all the environments for use, helping us to avoid any version mismatch issue.</a:t>
            </a:r>
            <a:br>
              <a:rPr lang="en-US" sz="1600" dirty="0"/>
            </a:br>
            <a:br>
              <a:rPr lang="en-US" sz="1600" b="1" dirty="0"/>
            </a:br>
            <a:r>
              <a:rPr lang="en-US" sz="1600" b="1" i="0" dirty="0">
                <a:effectLst/>
                <a:latin typeface="-apple-system"/>
              </a:rPr>
              <a:t>“Container allows a developer to package up all application with all of the parts it needs such as libraries and other dependencies and ship it all out as one package.”</a:t>
            </a:r>
            <a:br>
              <a:rPr lang="en-US" sz="1600" b="1" dirty="0"/>
            </a:br>
            <a:br>
              <a:rPr lang="en-US" sz="1600" dirty="0"/>
            </a:br>
            <a:r>
              <a:rPr lang="en-US" sz="1600" dirty="0"/>
              <a:t>- </a:t>
            </a:r>
            <a:r>
              <a:rPr lang="en-US" sz="1600" b="1" i="0" dirty="0">
                <a:effectLst/>
                <a:latin typeface="-apple-system"/>
              </a:rPr>
              <a:t>Figure1: </a:t>
            </a:r>
            <a:r>
              <a:rPr lang="en-US" sz="1600" b="0" i="0" dirty="0">
                <a:effectLst/>
                <a:latin typeface="-apple-system"/>
              </a:rPr>
              <a:t>You can see that we are developing the code and we have added all our softwares, libraries and dependencies in the container. And then we have a docker engine where we have all the containers, and it is responsible for shipping to all the environments.</a:t>
            </a:r>
            <a:br>
              <a:rPr lang="en-US" sz="1600" dirty="0"/>
            </a:br>
            <a:br>
              <a:rPr lang="en-US" sz="1600" dirty="0"/>
            </a:br>
            <a:r>
              <a:rPr lang="en-US" sz="1600" dirty="0"/>
              <a:t>- </a:t>
            </a:r>
            <a:r>
              <a:rPr lang="en-US" sz="1600" b="1" i="0" dirty="0">
                <a:effectLst/>
                <a:latin typeface="-apple-system"/>
              </a:rPr>
              <a:t>Figure2: </a:t>
            </a:r>
            <a:r>
              <a:rPr lang="en-US" sz="1600" b="0" i="0" dirty="0">
                <a:effectLst/>
                <a:latin typeface="-apple-system"/>
              </a:rPr>
              <a:t>All the environment points to the docker container and from docker container, we are getting the required dependencies and softwares, so now the code will work in each environment. All the developer can access the code and it will work for all of them.</a:t>
            </a:r>
            <a:endParaRPr lang="en-US" sz="1600" dirty="0"/>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hape&#10;&#10;Description automatically generated">
            <a:extLst>
              <a:ext uri="{FF2B5EF4-FFF2-40B4-BE49-F238E27FC236}">
                <a16:creationId xmlns:a16="http://schemas.microsoft.com/office/drawing/2014/main" id="{AE3F9D8F-17BF-4A0F-B9E7-B406D80E3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6354" y="428934"/>
            <a:ext cx="4881560" cy="2648246"/>
          </a:xfrm>
          <a:prstGeom prst="rect">
            <a:avLst/>
          </a:prstGeom>
        </p:spPr>
      </p:pic>
      <p:pic>
        <p:nvPicPr>
          <p:cNvPr id="7" name="Picture 6" descr="A group of people working on computers&#10;&#10;Description automatically generated with low confidence">
            <a:extLst>
              <a:ext uri="{FF2B5EF4-FFF2-40B4-BE49-F238E27FC236}">
                <a16:creationId xmlns:a16="http://schemas.microsoft.com/office/drawing/2014/main" id="{0BD9B0BF-D293-4DEC-B257-2297FE861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9687" y="3875232"/>
            <a:ext cx="4845488" cy="2434858"/>
          </a:xfrm>
          <a:prstGeom prst="rect">
            <a:avLst/>
          </a:prstGeom>
        </p:spPr>
      </p:pic>
    </p:spTree>
    <p:extLst>
      <p:ext uri="{BB962C8B-B14F-4D97-AF65-F5344CB8AC3E}">
        <p14:creationId xmlns:p14="http://schemas.microsoft.com/office/powerpoint/2010/main" val="1109636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85672B-B5AD-4B0E-8140-D9E0A47E5FE5}"/>
              </a:ext>
            </a:extLst>
          </p:cNvPr>
          <p:cNvSpPr>
            <a:spLocks noGrp="1"/>
          </p:cNvSpPr>
          <p:nvPr>
            <p:ph type="title"/>
          </p:nvPr>
        </p:nvSpPr>
        <p:spPr>
          <a:xfrm>
            <a:off x="5894962" y="479493"/>
            <a:ext cx="5458838" cy="1325563"/>
          </a:xfrm>
        </p:spPr>
        <p:txBody>
          <a:bodyPr>
            <a:normAutofit/>
          </a:bodyPr>
          <a:lstStyle/>
          <a:p>
            <a:r>
              <a:rPr lang="en-US" b="1" dirty="0"/>
              <a:t>What is Docker?</a:t>
            </a:r>
            <a:endParaRPr lang="en-US" b="1"/>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06B284E4-B6AA-4F6C-A501-DFEBC38D8FF4}"/>
              </a:ext>
            </a:extLst>
          </p:cNvPr>
          <p:cNvPicPr>
            <a:picLocks noChangeAspect="1"/>
          </p:cNvPicPr>
          <p:nvPr/>
        </p:nvPicPr>
        <p:blipFill>
          <a:blip r:embed="rId2"/>
          <a:stretch>
            <a:fillRect/>
          </a:stretch>
        </p:blipFill>
        <p:spPr>
          <a:xfrm>
            <a:off x="337423" y="1871096"/>
            <a:ext cx="4265738" cy="3036184"/>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54CDC70F-E565-4A99-8C90-003B795A8B82}"/>
              </a:ext>
            </a:extLst>
          </p:cNvPr>
          <p:cNvSpPr>
            <a:spLocks noGrp="1"/>
          </p:cNvSpPr>
          <p:nvPr>
            <p:ph idx="1"/>
          </p:nvPr>
        </p:nvSpPr>
        <p:spPr>
          <a:xfrm>
            <a:off x="5026915" y="1872625"/>
            <a:ext cx="6326885" cy="4192520"/>
          </a:xfrm>
        </p:spPr>
        <p:txBody>
          <a:bodyPr>
            <a:normAutofit/>
          </a:bodyPr>
          <a:lstStyle/>
          <a:p>
            <a:pPr>
              <a:buFontTx/>
              <a:buChar char="-"/>
            </a:pPr>
            <a:r>
              <a:rPr lang="en-US" sz="2000" dirty="0"/>
              <a:t>Docker is a tool that simplifies </a:t>
            </a:r>
            <a:r>
              <a:rPr lang="en-US" sz="2000" b="1" dirty="0"/>
              <a:t>building, shipping and running </a:t>
            </a:r>
            <a:r>
              <a:rPr lang="en-US" sz="2000" dirty="0"/>
              <a:t>applications, where:</a:t>
            </a:r>
            <a:br>
              <a:rPr lang="en-US" sz="2000" dirty="0"/>
            </a:br>
            <a:r>
              <a:rPr lang="en-US" sz="2000" dirty="0"/>
              <a:t>Building: Creation of an application.</a:t>
            </a:r>
            <a:br>
              <a:rPr lang="en-US" sz="2000" dirty="0"/>
            </a:br>
            <a:r>
              <a:rPr lang="en-US" sz="2000" dirty="0"/>
              <a:t>Shipping: Movement of an application from one machine to other.</a:t>
            </a:r>
          </a:p>
          <a:p>
            <a:pPr>
              <a:buFontTx/>
              <a:buChar char="-"/>
            </a:pPr>
            <a:r>
              <a:rPr lang="en-US" sz="2000" dirty="0"/>
              <a:t>If I had to describe Docker in 3 words, I would say it is a:</a:t>
            </a:r>
            <a:br>
              <a:rPr lang="en-US" sz="2000" dirty="0"/>
            </a:br>
            <a:r>
              <a:rPr lang="en-US" sz="2000" b="1" dirty="0"/>
              <a:t>        “ Software Containerization Platform”</a:t>
            </a:r>
            <a:br>
              <a:rPr lang="en-US" sz="2000" b="1" dirty="0"/>
            </a:br>
            <a:endParaRPr lang="en-US" sz="2000" b="1" dirty="0"/>
          </a:p>
        </p:txBody>
      </p:sp>
      <p:graphicFrame>
        <p:nvGraphicFramePr>
          <p:cNvPr id="9" name="Diagram 8">
            <a:extLst>
              <a:ext uri="{FF2B5EF4-FFF2-40B4-BE49-F238E27FC236}">
                <a16:creationId xmlns:a16="http://schemas.microsoft.com/office/drawing/2014/main" id="{0AD87EEC-1B8B-4E47-B3C7-274829060744}"/>
              </a:ext>
            </a:extLst>
          </p:cNvPr>
          <p:cNvGraphicFramePr/>
          <p:nvPr>
            <p:extLst>
              <p:ext uri="{D42A27DB-BD31-4B8C-83A1-F6EECF244321}">
                <p14:modId xmlns:p14="http://schemas.microsoft.com/office/powerpoint/2010/main" val="3302036746"/>
              </p:ext>
            </p:extLst>
          </p:nvPr>
        </p:nvGraphicFramePr>
        <p:xfrm>
          <a:off x="5252720" y="4022858"/>
          <a:ext cx="5902959" cy="25913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3629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4B811E-7215-4826-BC4F-118BFE2F4AC4}"/>
              </a:ext>
            </a:extLst>
          </p:cNvPr>
          <p:cNvSpPr>
            <a:spLocks noGrp="1"/>
          </p:cNvSpPr>
          <p:nvPr>
            <p:ph type="title"/>
          </p:nvPr>
        </p:nvSpPr>
        <p:spPr>
          <a:xfrm>
            <a:off x="686834" y="1153572"/>
            <a:ext cx="3200400" cy="4461163"/>
          </a:xfrm>
        </p:spPr>
        <p:txBody>
          <a:bodyPr>
            <a:normAutofit/>
          </a:bodyPr>
          <a:lstStyle/>
          <a:p>
            <a:r>
              <a:rPr lang="en-US" b="1">
                <a:solidFill>
                  <a:srgbClr val="FFFFFF"/>
                </a:solidFill>
              </a:rPr>
              <a:t>Docker (Contd…)</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5D03926-5F15-46BC-BD01-B1DB114ECE9C}"/>
              </a:ext>
            </a:extLst>
          </p:cNvPr>
          <p:cNvSpPr>
            <a:spLocks noGrp="1"/>
          </p:cNvSpPr>
          <p:nvPr>
            <p:ph idx="1"/>
          </p:nvPr>
        </p:nvSpPr>
        <p:spPr>
          <a:xfrm>
            <a:off x="4447308" y="591344"/>
            <a:ext cx="6906491" cy="5585619"/>
          </a:xfrm>
        </p:spPr>
        <p:txBody>
          <a:bodyPr anchor="ctr">
            <a:normAutofit/>
          </a:bodyPr>
          <a:lstStyle/>
          <a:p>
            <a:pPr>
              <a:buFontTx/>
              <a:buChar char="-"/>
            </a:pPr>
            <a:r>
              <a:rPr lang="en-US" sz="1800" b="1"/>
              <a:t>Opensource: </a:t>
            </a:r>
            <a:r>
              <a:rPr lang="en-US" sz="1800"/>
              <a:t>If anyone has requirements that are not supported by Docker, then they are free to extend the docker functionalities as per their own needs. Hence, anyone is free to contribute to Docker.</a:t>
            </a:r>
          </a:p>
          <a:p>
            <a:pPr>
              <a:buFontTx/>
              <a:buChar char="-"/>
            </a:pPr>
            <a:r>
              <a:rPr lang="en-US" sz="1800" b="1"/>
              <a:t>Lightweight: </a:t>
            </a:r>
            <a:r>
              <a:rPr lang="en-US" sz="1800"/>
              <a:t>Docker containers and applications running on those containers' startup very quickly. The reason being, docker shares the kernel of the host OS, hence no time needed for OS boot-up. And there are no overhead of CPU and resource utilization.</a:t>
            </a:r>
          </a:p>
          <a:p>
            <a:pPr>
              <a:buFontTx/>
              <a:buChar char="-"/>
            </a:pPr>
            <a:r>
              <a:rPr lang="en-US" sz="1800" b="1"/>
              <a:t>Secure: </a:t>
            </a:r>
            <a:r>
              <a:rPr lang="en-US" sz="1800"/>
              <a:t>If there are 2 different containers running on the same OS, the process running on either of containers are isolated from. No docker container can look on the process’s data running on other container.</a:t>
            </a:r>
            <a:br>
              <a:rPr lang="en-US" sz="1800"/>
            </a:br>
            <a:br>
              <a:rPr lang="en-US" sz="1800"/>
            </a:br>
            <a:r>
              <a:rPr lang="en-US" sz="1800"/>
              <a:t>Since each container gets their own CPU and network stack, it helps them to run independently and securely.</a:t>
            </a:r>
          </a:p>
          <a:p>
            <a:pPr>
              <a:buFontTx/>
              <a:buChar char="-"/>
            </a:pPr>
            <a:r>
              <a:rPr lang="en-US" sz="1800"/>
              <a:t>Docker runs natively on Linux &amp; Windows Server (2016 or higher).</a:t>
            </a:r>
          </a:p>
          <a:p>
            <a:pPr>
              <a:buFontTx/>
              <a:buChar char="-"/>
            </a:pPr>
            <a:r>
              <a:rPr lang="en-US" sz="1800"/>
              <a:t>Docker runs on MAC &amp; Windows machines with the help of VM’s.</a:t>
            </a:r>
            <a:br>
              <a:rPr lang="en-US" sz="1800"/>
            </a:br>
            <a:r>
              <a:rPr lang="en-US" sz="1800" b="1"/>
              <a:t>Which means that</a:t>
            </a:r>
            <a:r>
              <a:rPr lang="en-US" sz="1800"/>
              <a:t>: To use docker on windows and mac machines, we have to install the VM first &amp; the docker is installed on the VM.</a:t>
            </a:r>
          </a:p>
          <a:p>
            <a:pPr>
              <a:buFontTx/>
              <a:buChar char="-"/>
            </a:pPr>
            <a:endParaRPr lang="en-US" sz="1800"/>
          </a:p>
        </p:txBody>
      </p:sp>
    </p:spTree>
    <p:extLst>
      <p:ext uri="{BB962C8B-B14F-4D97-AF65-F5344CB8AC3E}">
        <p14:creationId xmlns:p14="http://schemas.microsoft.com/office/powerpoint/2010/main" val="3557127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5E3E5-A344-44F1-A998-0174E3419215}"/>
              </a:ext>
            </a:extLst>
          </p:cNvPr>
          <p:cNvSpPr>
            <a:spLocks noGrp="1"/>
          </p:cNvSpPr>
          <p:nvPr>
            <p:ph type="title"/>
          </p:nvPr>
        </p:nvSpPr>
        <p:spPr>
          <a:xfrm>
            <a:off x="762001" y="803325"/>
            <a:ext cx="5314536" cy="1325563"/>
          </a:xfrm>
        </p:spPr>
        <p:txBody>
          <a:bodyPr>
            <a:normAutofit/>
          </a:bodyPr>
          <a:lstStyle/>
          <a:p>
            <a:r>
              <a:rPr lang="en-US" b="1"/>
              <a:t>Containerization &amp; Containers</a:t>
            </a:r>
          </a:p>
        </p:txBody>
      </p:sp>
      <p:sp>
        <p:nvSpPr>
          <p:cNvPr id="19" name="Content Placeholder 2">
            <a:extLst>
              <a:ext uri="{FF2B5EF4-FFF2-40B4-BE49-F238E27FC236}">
                <a16:creationId xmlns:a16="http://schemas.microsoft.com/office/drawing/2014/main" id="{C420446F-9A24-4695-B8E7-D96B7825D91E}"/>
              </a:ext>
            </a:extLst>
          </p:cNvPr>
          <p:cNvSpPr>
            <a:spLocks noGrp="1"/>
          </p:cNvSpPr>
          <p:nvPr>
            <p:ph idx="1"/>
          </p:nvPr>
        </p:nvSpPr>
        <p:spPr>
          <a:xfrm>
            <a:off x="762000" y="2279018"/>
            <a:ext cx="5314543" cy="3375920"/>
          </a:xfrm>
        </p:spPr>
        <p:txBody>
          <a:bodyPr anchor="t">
            <a:normAutofit/>
          </a:bodyPr>
          <a:lstStyle/>
          <a:p>
            <a:pPr>
              <a:buFontTx/>
              <a:buChar char="-"/>
            </a:pPr>
            <a:r>
              <a:rPr lang="en-US" sz="1700" b="1" dirty="0">
                <a:solidFill>
                  <a:schemeClr val="bg1"/>
                </a:solidFill>
              </a:rPr>
              <a:t>Containerization: </a:t>
            </a:r>
            <a:r>
              <a:rPr lang="en-US" sz="1700" dirty="0">
                <a:solidFill>
                  <a:schemeClr val="bg1"/>
                </a:solidFill>
              </a:rPr>
              <a:t>Way to package a software in a format that it can run isolated on a shared operating system.</a:t>
            </a:r>
          </a:p>
          <a:p>
            <a:pPr>
              <a:buFontTx/>
              <a:buChar char="-"/>
            </a:pPr>
            <a:r>
              <a:rPr lang="en-US" sz="1700" b="1" dirty="0">
                <a:solidFill>
                  <a:schemeClr val="bg1"/>
                </a:solidFill>
              </a:rPr>
              <a:t>Containers: </a:t>
            </a:r>
            <a:r>
              <a:rPr lang="en-US" sz="1700" dirty="0">
                <a:solidFill>
                  <a:schemeClr val="bg1"/>
                </a:solidFill>
              </a:rPr>
              <a:t>Packages which contains applications with all its needs such as libraries and dependencies.</a:t>
            </a:r>
            <a:br>
              <a:rPr lang="en-US" sz="1700" dirty="0">
                <a:solidFill>
                  <a:schemeClr val="bg1"/>
                </a:solidFill>
              </a:rPr>
            </a:br>
            <a:br>
              <a:rPr lang="en-US" sz="1700" dirty="0">
                <a:solidFill>
                  <a:schemeClr val="bg1"/>
                </a:solidFill>
              </a:rPr>
            </a:br>
            <a:r>
              <a:rPr lang="en-US" sz="1700" dirty="0">
                <a:solidFill>
                  <a:schemeClr val="bg1"/>
                </a:solidFill>
              </a:rPr>
              <a:t>Containers are like regular machines only, the difference being:</a:t>
            </a:r>
            <a:br>
              <a:rPr lang="en-US" sz="1700" dirty="0">
                <a:solidFill>
                  <a:schemeClr val="bg1"/>
                </a:solidFill>
              </a:rPr>
            </a:br>
            <a:r>
              <a:rPr lang="en-US" sz="1700" dirty="0">
                <a:solidFill>
                  <a:schemeClr val="bg1"/>
                </a:solidFill>
              </a:rPr>
              <a:t>Containers share the kernel of the host OS. They contain a very small fraction/part of OS, a part that allows them to run in isolation with any other process that runs on the same OS.</a:t>
            </a:r>
            <a:br>
              <a:rPr lang="en-US" sz="1700" dirty="0">
                <a:solidFill>
                  <a:schemeClr val="bg1"/>
                </a:solidFill>
              </a:rPr>
            </a:br>
            <a:endParaRPr lang="en-US" sz="1700" dirty="0">
              <a:solidFill>
                <a:schemeClr val="bg1"/>
              </a:solidFill>
            </a:endParaRP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Box">
            <a:extLst>
              <a:ext uri="{FF2B5EF4-FFF2-40B4-BE49-F238E27FC236}">
                <a16:creationId xmlns:a16="http://schemas.microsoft.com/office/drawing/2014/main" id="{8073E01F-5A22-7FAF-F0C9-5280E485C2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4218468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46286B-5271-4F1F-A81B-2A4D2BAFA9CB}"/>
              </a:ext>
            </a:extLst>
          </p:cNvPr>
          <p:cNvSpPr>
            <a:spLocks noGrp="1"/>
          </p:cNvSpPr>
          <p:nvPr>
            <p:ph type="title"/>
          </p:nvPr>
        </p:nvSpPr>
        <p:spPr>
          <a:xfrm>
            <a:off x="795528" y="386930"/>
            <a:ext cx="10141799" cy="1300554"/>
          </a:xfrm>
        </p:spPr>
        <p:txBody>
          <a:bodyPr anchor="b">
            <a:normAutofit/>
          </a:bodyPr>
          <a:lstStyle/>
          <a:p>
            <a:r>
              <a:rPr lang="en-US" sz="4800" b="1" dirty="0"/>
              <a:t>Docker Image &amp; Docker Containers</a:t>
            </a:r>
          </a:p>
        </p:txBody>
      </p:sp>
      <p:sp>
        <p:nvSpPr>
          <p:cNvPr id="38" name="Rectangle 37">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875AA1D-DA74-4D53-966C-27E1E1247357}"/>
              </a:ext>
            </a:extLst>
          </p:cNvPr>
          <p:cNvPicPr>
            <a:picLocks noChangeAspect="1"/>
          </p:cNvPicPr>
          <p:nvPr/>
        </p:nvPicPr>
        <p:blipFill>
          <a:blip r:embed="rId2"/>
          <a:stretch>
            <a:fillRect/>
          </a:stretch>
        </p:blipFill>
        <p:spPr>
          <a:xfrm>
            <a:off x="635295" y="3261652"/>
            <a:ext cx="5150277" cy="2240369"/>
          </a:xfrm>
          <a:prstGeom prst="rect">
            <a:avLst/>
          </a:prstGeom>
        </p:spPr>
      </p:pic>
      <p:sp>
        <p:nvSpPr>
          <p:cNvPr id="3" name="Content Placeholder 2">
            <a:extLst>
              <a:ext uri="{FF2B5EF4-FFF2-40B4-BE49-F238E27FC236}">
                <a16:creationId xmlns:a16="http://schemas.microsoft.com/office/drawing/2014/main" id="{C4AA7904-3E36-431D-B0AC-1C2539C45A8D}"/>
              </a:ext>
            </a:extLst>
          </p:cNvPr>
          <p:cNvSpPr>
            <a:spLocks noGrp="1"/>
          </p:cNvSpPr>
          <p:nvPr>
            <p:ph idx="1"/>
          </p:nvPr>
        </p:nvSpPr>
        <p:spPr>
          <a:xfrm>
            <a:off x="5785572" y="2599509"/>
            <a:ext cx="5757127" cy="3639450"/>
          </a:xfrm>
        </p:spPr>
        <p:txBody>
          <a:bodyPr anchor="ctr">
            <a:noAutofit/>
          </a:bodyPr>
          <a:lstStyle/>
          <a:p>
            <a:pPr>
              <a:buFontTx/>
              <a:buChar char="-"/>
            </a:pPr>
            <a:r>
              <a:rPr lang="en-US" sz="1600" dirty="0"/>
              <a:t>Docker image is nothing but a set of read-only files, meaning, once the docker image is built, it can not be modified. But we can always create a new docker image from existing docker image by taking it as a base image.</a:t>
            </a:r>
          </a:p>
          <a:p>
            <a:pPr>
              <a:buFontTx/>
              <a:buChar char="-"/>
            </a:pPr>
            <a:r>
              <a:rPr lang="en-US" sz="1600" dirty="0"/>
              <a:t>Docker images are used to build the docker container. </a:t>
            </a:r>
          </a:p>
          <a:p>
            <a:pPr>
              <a:buFontTx/>
              <a:buChar char="-"/>
            </a:pPr>
            <a:r>
              <a:rPr lang="en-US" sz="1600" dirty="0"/>
              <a:t>When we run the docker image using ‘docker run’ command, it produces the output as a docker container.</a:t>
            </a:r>
          </a:p>
          <a:p>
            <a:pPr>
              <a:buFontTx/>
              <a:buChar char="-"/>
            </a:pPr>
            <a:r>
              <a:rPr lang="en-US" sz="1600" dirty="0"/>
              <a:t>We can also say- </a:t>
            </a:r>
            <a:br>
              <a:rPr lang="en-US" sz="1600" dirty="0"/>
            </a:br>
            <a:r>
              <a:rPr lang="en-US" sz="1600" b="1" dirty="0">
                <a:solidFill>
                  <a:srgbClr val="FF0000"/>
                </a:solidFill>
              </a:rPr>
              <a:t>Docker containers are instance of docker images.</a:t>
            </a:r>
            <a:br>
              <a:rPr lang="en-US" sz="1600" b="1" dirty="0">
                <a:solidFill>
                  <a:srgbClr val="FF0000"/>
                </a:solidFill>
              </a:rPr>
            </a:br>
            <a:r>
              <a:rPr lang="en-US" sz="1600" b="1" dirty="0">
                <a:solidFill>
                  <a:srgbClr val="FF0000"/>
                </a:solidFill>
              </a:rPr>
              <a:t>Docker images are blueprint/definition of docker containers.</a:t>
            </a:r>
          </a:p>
          <a:p>
            <a:pPr>
              <a:buFontTx/>
              <a:buChar char="-"/>
            </a:pPr>
            <a:r>
              <a:rPr lang="en-US" sz="1600" dirty="0"/>
              <a:t>We can create any number of containers from the same docker image.</a:t>
            </a:r>
          </a:p>
          <a:p>
            <a:pPr>
              <a:buFontTx/>
              <a:buChar char="-"/>
            </a:pPr>
            <a:r>
              <a:rPr lang="en-US" sz="1600" dirty="0"/>
              <a:t>Docker Container is the actual place where the live application or the databases or any other software application runs.</a:t>
            </a:r>
          </a:p>
          <a:p>
            <a:pPr marL="0" indent="0">
              <a:buNone/>
            </a:pPr>
            <a:endParaRPr lang="en-US" sz="1600" dirty="0"/>
          </a:p>
        </p:txBody>
      </p:sp>
      <p:sp>
        <p:nvSpPr>
          <p:cNvPr id="42" name="Rectangle 41">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5334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A923DA-FA47-4585-808E-7253E3A9A243}"/>
              </a:ext>
            </a:extLst>
          </p:cNvPr>
          <p:cNvSpPr>
            <a:spLocks noGrp="1"/>
          </p:cNvSpPr>
          <p:nvPr>
            <p:ph type="title"/>
          </p:nvPr>
        </p:nvSpPr>
        <p:spPr>
          <a:xfrm>
            <a:off x="795528" y="386930"/>
            <a:ext cx="10141799" cy="1300554"/>
          </a:xfrm>
        </p:spPr>
        <p:txBody>
          <a:bodyPr anchor="b">
            <a:normAutofit/>
          </a:bodyPr>
          <a:lstStyle/>
          <a:p>
            <a:r>
              <a:rPr lang="en-US" sz="4800" b="1" dirty="0"/>
              <a:t>Docker Image &amp; Docker Containers</a:t>
            </a:r>
            <a:endParaRPr lang="en-US" sz="4800" dirty="0"/>
          </a:p>
        </p:txBody>
      </p:sp>
      <p:sp>
        <p:nvSpPr>
          <p:cNvPr id="30" name="Rectangle 29">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D7E2877-2320-40A4-97D4-7241C0BA3F4E}"/>
              </a:ext>
            </a:extLst>
          </p:cNvPr>
          <p:cNvPicPr>
            <a:picLocks noChangeAspect="1"/>
          </p:cNvPicPr>
          <p:nvPr/>
        </p:nvPicPr>
        <p:blipFill>
          <a:blip r:embed="rId2"/>
          <a:stretch>
            <a:fillRect/>
          </a:stretch>
        </p:blipFill>
        <p:spPr>
          <a:xfrm>
            <a:off x="257863" y="2213214"/>
            <a:ext cx="6157512" cy="3864636"/>
          </a:xfrm>
          <a:prstGeom prst="rect">
            <a:avLst/>
          </a:prstGeom>
        </p:spPr>
      </p:pic>
      <p:sp>
        <p:nvSpPr>
          <p:cNvPr id="3" name="Content Placeholder 2">
            <a:extLst>
              <a:ext uri="{FF2B5EF4-FFF2-40B4-BE49-F238E27FC236}">
                <a16:creationId xmlns:a16="http://schemas.microsoft.com/office/drawing/2014/main" id="{80B9E61A-6EB0-46BE-9DDC-3B77A42DE336}"/>
              </a:ext>
            </a:extLst>
          </p:cNvPr>
          <p:cNvSpPr>
            <a:spLocks noGrp="1"/>
          </p:cNvSpPr>
          <p:nvPr>
            <p:ph idx="1"/>
          </p:nvPr>
        </p:nvSpPr>
        <p:spPr>
          <a:xfrm>
            <a:off x="6406429" y="2599509"/>
            <a:ext cx="4530898" cy="3639450"/>
          </a:xfrm>
        </p:spPr>
        <p:txBody>
          <a:bodyPr anchor="ctr">
            <a:noAutofit/>
          </a:bodyPr>
          <a:lstStyle/>
          <a:p>
            <a:pPr>
              <a:buFontTx/>
              <a:buChar char="-"/>
            </a:pPr>
            <a:r>
              <a:rPr lang="en-US" sz="1600" b="1" dirty="0">
                <a:solidFill>
                  <a:srgbClr val="FF0000"/>
                </a:solidFill>
              </a:rPr>
              <a:t>What does Docker Image contain?</a:t>
            </a:r>
            <a:br>
              <a:rPr lang="en-US" sz="1600" dirty="0"/>
            </a:br>
            <a:r>
              <a:rPr lang="en-US" sz="1600" dirty="0"/>
              <a:t>=&gt; Every docker image at minimum contains some necessary set of files (these are nothing but small part of OS) which is required to run docker container as an isolated unit on any machine. This is the part which is in every docker image.</a:t>
            </a:r>
            <a:br>
              <a:rPr lang="en-US" sz="1600" dirty="0"/>
            </a:br>
            <a:br>
              <a:rPr lang="en-US" sz="1600" dirty="0"/>
            </a:br>
            <a:r>
              <a:rPr lang="en-US" sz="1600" dirty="0"/>
              <a:t>Apart from this, it can contain any software that can be installed on any regular machine.</a:t>
            </a:r>
          </a:p>
          <a:p>
            <a:pPr>
              <a:buFontTx/>
              <a:buChar char="-"/>
            </a:pPr>
            <a:r>
              <a:rPr lang="en-US" sz="1600" b="1" dirty="0">
                <a:solidFill>
                  <a:srgbClr val="FF0000"/>
                </a:solidFill>
              </a:rPr>
              <a:t>In terms of programming languages (OOPS Concept):</a:t>
            </a:r>
            <a:br>
              <a:rPr lang="en-US" sz="1600" dirty="0"/>
            </a:br>
            <a:r>
              <a:rPr lang="en-US" sz="1600" dirty="0"/>
              <a:t>Docker Image: Class</a:t>
            </a:r>
            <a:br>
              <a:rPr lang="en-US" sz="1600" dirty="0"/>
            </a:br>
            <a:r>
              <a:rPr lang="en-US" sz="1600" dirty="0"/>
              <a:t>Docker Container: Object of a class</a:t>
            </a:r>
          </a:p>
          <a:p>
            <a:pPr>
              <a:buFontTx/>
              <a:buChar char="-"/>
            </a:pPr>
            <a:r>
              <a:rPr lang="en-US" sz="1600" b="1" dirty="0">
                <a:solidFill>
                  <a:srgbClr val="FF0000"/>
                </a:solidFill>
              </a:rPr>
              <a:t>Three ways through create a docker image:</a:t>
            </a:r>
            <a:br>
              <a:rPr lang="en-US" sz="1600" b="1" dirty="0">
                <a:solidFill>
                  <a:srgbClr val="FF0000"/>
                </a:solidFill>
              </a:rPr>
            </a:br>
            <a:r>
              <a:rPr lang="en-US" sz="1600" dirty="0"/>
              <a:t>Through Jenkins build</a:t>
            </a:r>
            <a:br>
              <a:rPr lang="en-US" sz="1600" dirty="0"/>
            </a:br>
            <a:r>
              <a:rPr lang="en-US" sz="1600" dirty="0"/>
              <a:t>Through Dockerfile </a:t>
            </a:r>
            <a:br>
              <a:rPr lang="en-US" sz="1600" dirty="0"/>
            </a:br>
            <a:r>
              <a:rPr lang="en-US" sz="1600" dirty="0"/>
              <a:t>Docker Commit(not useful in prod)</a:t>
            </a:r>
          </a:p>
          <a:p>
            <a:pPr marL="0" indent="0">
              <a:buNone/>
            </a:pPr>
            <a:endParaRPr lang="en-US" sz="1600" dirty="0"/>
          </a:p>
        </p:txBody>
      </p:sp>
      <p:sp>
        <p:nvSpPr>
          <p:cNvPr id="34" name="Rectangle 33">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6893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5FCE169-4276-4005-8C82-CCC9C80C4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461736"/>
            <a:ext cx="6675119" cy="186629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B0A531A-362E-45AA-A389-4D11976D9673}"/>
              </a:ext>
            </a:extLst>
          </p:cNvPr>
          <p:cNvSpPr>
            <a:spLocks noGrp="1"/>
          </p:cNvSpPr>
          <p:nvPr>
            <p:ph type="title"/>
          </p:nvPr>
        </p:nvSpPr>
        <p:spPr>
          <a:xfrm>
            <a:off x="730155" y="730155"/>
            <a:ext cx="6090743" cy="1422871"/>
          </a:xfrm>
        </p:spPr>
        <p:txBody>
          <a:bodyPr vert="horz" lIns="91440" tIns="45720" rIns="91440" bIns="45720" rtlCol="0" anchor="ctr">
            <a:normAutofit/>
          </a:bodyPr>
          <a:lstStyle/>
          <a:p>
            <a:r>
              <a:rPr lang="en-US" kern="1200">
                <a:solidFill>
                  <a:srgbClr val="FFFFFF"/>
                </a:solidFill>
                <a:latin typeface="+mj-lt"/>
                <a:ea typeface="+mj-ea"/>
                <a:cs typeface="+mj-cs"/>
              </a:rPr>
              <a:t>Physical Servers/On Premise/Bare Metal</a:t>
            </a:r>
          </a:p>
        </p:txBody>
      </p:sp>
      <p:sp>
        <p:nvSpPr>
          <p:cNvPr id="23" name="Rectangle 22">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9951" y="467575"/>
            <a:ext cx="2148840" cy="1877811"/>
          </a:xfrm>
          <a:prstGeom prst="rect">
            <a:avLst/>
          </a:prstGeom>
          <a:solidFill>
            <a:srgbClr val="39444D"/>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990" y="471340"/>
            <a:ext cx="2148840" cy="1856689"/>
          </a:xfrm>
          <a:prstGeom prst="rect">
            <a:avLst/>
          </a:prstGeom>
          <a:solidFill>
            <a:srgbClr val="E79A1F"/>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76301"/>
            <a:ext cx="6675119" cy="3922777"/>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565BBE0-262D-472A-9EC7-1F09338868F0}"/>
              </a:ext>
            </a:extLst>
          </p:cNvPr>
          <p:cNvSpPr txBox="1"/>
          <p:nvPr/>
        </p:nvSpPr>
        <p:spPr>
          <a:xfrm>
            <a:off x="638175" y="2847881"/>
            <a:ext cx="6182723" cy="3146520"/>
          </a:xfrm>
          <a:prstGeom prst="rect">
            <a:avLst/>
          </a:prstGeom>
        </p:spPr>
        <p:txBody>
          <a:bodyPr vert="horz" lIns="91440" tIns="45720" rIns="91440" bIns="45720" rtlCol="0" anchor="ctr">
            <a:noAutofit/>
          </a:bodyPr>
          <a:lstStyle/>
          <a:p>
            <a:pPr indent="-228600">
              <a:spcAft>
                <a:spcPts val="600"/>
              </a:spcAft>
              <a:buFont typeface="Arial" panose="020B0604020202020204" pitchFamily="34" charset="0"/>
              <a:buChar char="•"/>
            </a:pPr>
            <a:r>
              <a:rPr lang="en-US" dirty="0"/>
              <a:t>Earlier, whenever a new application was built, at that point of time, a new physical server was purchased.</a:t>
            </a:r>
          </a:p>
          <a:p>
            <a:pPr indent="-228600">
              <a:spcAft>
                <a:spcPts val="600"/>
              </a:spcAft>
              <a:buFont typeface="Arial" panose="020B0604020202020204" pitchFamily="34" charset="0"/>
              <a:buChar char="•"/>
            </a:pPr>
            <a:r>
              <a:rPr lang="en-US" dirty="0"/>
              <a:t>That specific server served only that application.</a:t>
            </a:r>
          </a:p>
          <a:p>
            <a:pPr indent="-228600">
              <a:spcAft>
                <a:spcPts val="600"/>
              </a:spcAft>
              <a:buFont typeface="Arial" panose="020B0604020202020204" pitchFamily="34" charset="0"/>
              <a:buChar char="•"/>
            </a:pPr>
            <a:r>
              <a:rPr lang="en-US" dirty="0"/>
              <a:t>So, if there were 20 applications, we needed 20 Physical Servers. With 20 physical servers, we also needed 20 OS.</a:t>
            </a:r>
          </a:p>
          <a:p>
            <a:pPr indent="-228600">
              <a:spcAft>
                <a:spcPts val="600"/>
              </a:spcAft>
              <a:buFont typeface="Arial" panose="020B0604020202020204" pitchFamily="34" charset="0"/>
              <a:buChar char="•"/>
            </a:pPr>
            <a:r>
              <a:rPr lang="en-US" dirty="0"/>
              <a:t>Each of these physical servers would consume power and produce heat, so we also need to take care of the power &amp; cooling arrangements for each of the 20 servers.</a:t>
            </a:r>
          </a:p>
          <a:p>
            <a:pPr indent="-228600">
              <a:spcAft>
                <a:spcPts val="600"/>
              </a:spcAft>
              <a:buFont typeface="Arial" panose="020B0604020202020204" pitchFamily="34" charset="0"/>
              <a:buChar char="•"/>
            </a:pPr>
            <a:r>
              <a:rPr lang="en-US" dirty="0"/>
              <a:t>Also, in some cases, we might also need 20 sets of storage and network infrastructure.</a:t>
            </a:r>
          </a:p>
        </p:txBody>
      </p:sp>
      <p:sp>
        <p:nvSpPr>
          <p:cNvPr id="29" name="Rectangle 28">
            <a:extLst>
              <a:ext uri="{FF2B5EF4-FFF2-40B4-BE49-F238E27FC236}">
                <a16:creationId xmlns:a16="http://schemas.microsoft.com/office/drawing/2014/main" id="{01955DCA-E99D-4678-99DB-8075105C1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9951" y="2480956"/>
            <a:ext cx="4453128" cy="3922776"/>
          </a:xfrm>
          <a:prstGeom prst="rect">
            <a:avLst/>
          </a:prstGeom>
          <a:solidFill>
            <a:srgbClr val="E79A1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Content Placeholder 4" descr="Shape&#10;&#10;Description automatically generated">
            <a:extLst>
              <a:ext uri="{FF2B5EF4-FFF2-40B4-BE49-F238E27FC236}">
                <a16:creationId xmlns:a16="http://schemas.microsoft.com/office/drawing/2014/main" id="{A222F2D2-7D89-4002-89B7-9CB3FA50E49E}"/>
              </a:ext>
            </a:extLst>
          </p:cNvPr>
          <p:cNvPicPr>
            <a:picLocks noGrp="1" noChangeAspect="1"/>
          </p:cNvPicPr>
          <p:nvPr>
            <p:ph idx="1"/>
          </p:nvPr>
        </p:nvPicPr>
        <p:blipFill>
          <a:blip r:embed="rId2"/>
          <a:stretch>
            <a:fillRect/>
          </a:stretch>
        </p:blipFill>
        <p:spPr>
          <a:xfrm>
            <a:off x="7386320" y="2717021"/>
            <a:ext cx="4246879" cy="3277380"/>
          </a:xfrm>
          <a:prstGeom prst="rect">
            <a:avLst/>
          </a:prstGeom>
        </p:spPr>
      </p:pic>
    </p:spTree>
    <p:extLst>
      <p:ext uri="{BB962C8B-B14F-4D97-AF65-F5344CB8AC3E}">
        <p14:creationId xmlns:p14="http://schemas.microsoft.com/office/powerpoint/2010/main" val="882523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1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10B1E7-8A57-4143-80B6-4485B3C253F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2200" b="1" kern="1200">
                <a:solidFill>
                  <a:schemeClr val="bg1"/>
                </a:solidFill>
                <a:latin typeface="+mj-lt"/>
                <a:ea typeface="+mj-ea"/>
                <a:cs typeface="+mj-cs"/>
              </a:rPr>
              <a:t>Docker Image &amp; Docker Containers </a:t>
            </a:r>
            <a:br>
              <a:rPr lang="en-US" sz="2200" b="1" kern="1200">
                <a:solidFill>
                  <a:schemeClr val="bg1"/>
                </a:solidFill>
                <a:latin typeface="+mj-lt"/>
                <a:ea typeface="+mj-ea"/>
                <a:cs typeface="+mj-cs"/>
              </a:rPr>
            </a:br>
            <a:r>
              <a:rPr lang="en-US" sz="2200" i="1" kern="1200">
                <a:solidFill>
                  <a:schemeClr val="bg1"/>
                </a:solidFill>
                <a:latin typeface="+mj-lt"/>
                <a:ea typeface="+mj-ea"/>
                <a:cs typeface="+mj-cs"/>
              </a:rPr>
              <a:t>(To Sum Up…)</a:t>
            </a:r>
          </a:p>
        </p:txBody>
      </p:sp>
      <p:pic>
        <p:nvPicPr>
          <p:cNvPr id="7" name="Content Placeholder 6">
            <a:extLst>
              <a:ext uri="{FF2B5EF4-FFF2-40B4-BE49-F238E27FC236}">
                <a16:creationId xmlns:a16="http://schemas.microsoft.com/office/drawing/2014/main" id="{D41828A2-228A-4464-A6CA-E0FECDC7BC7A}"/>
              </a:ext>
            </a:extLst>
          </p:cNvPr>
          <p:cNvPicPr>
            <a:picLocks noGrp="1" noChangeAspect="1"/>
          </p:cNvPicPr>
          <p:nvPr>
            <p:ph idx="1"/>
          </p:nvPr>
        </p:nvPicPr>
        <p:blipFill>
          <a:blip r:embed="rId2"/>
          <a:stretch>
            <a:fillRect/>
          </a:stretch>
        </p:blipFill>
        <p:spPr>
          <a:xfrm>
            <a:off x="1425730" y="1513841"/>
            <a:ext cx="9657027" cy="4876800"/>
          </a:xfrm>
          <a:prstGeom prst="rect">
            <a:avLst/>
          </a:prstGeom>
        </p:spPr>
      </p:pic>
    </p:spTree>
    <p:extLst>
      <p:ext uri="{BB962C8B-B14F-4D97-AF65-F5344CB8AC3E}">
        <p14:creationId xmlns:p14="http://schemas.microsoft.com/office/powerpoint/2010/main" val="4101841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FCEDF5-8448-42E1-94CB-DC190FF5952F}"/>
              </a:ext>
            </a:extLst>
          </p:cNvPr>
          <p:cNvSpPr>
            <a:spLocks noGrp="1"/>
          </p:cNvSpPr>
          <p:nvPr>
            <p:ph type="title"/>
          </p:nvPr>
        </p:nvSpPr>
        <p:spPr>
          <a:xfrm>
            <a:off x="632935" y="126311"/>
            <a:ext cx="5558489" cy="1325563"/>
          </a:xfrm>
        </p:spPr>
        <p:txBody>
          <a:bodyPr>
            <a:normAutofit/>
          </a:bodyPr>
          <a:lstStyle/>
          <a:p>
            <a:r>
              <a:rPr lang="en-US" b="1"/>
              <a:t>Docker Components</a:t>
            </a:r>
            <a:endParaRPr lang="en-US" b="1" dirty="0"/>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FBBC3DF-7791-4CD8-ACA8-E5C4F39DA4F1}"/>
              </a:ext>
            </a:extLst>
          </p:cNvPr>
          <p:cNvSpPr>
            <a:spLocks noGrp="1"/>
          </p:cNvSpPr>
          <p:nvPr>
            <p:ph idx="1"/>
          </p:nvPr>
        </p:nvSpPr>
        <p:spPr>
          <a:xfrm>
            <a:off x="335280" y="1451875"/>
            <a:ext cx="5100319" cy="4351338"/>
          </a:xfrm>
        </p:spPr>
        <p:txBody>
          <a:bodyPr>
            <a:noAutofit/>
          </a:bodyPr>
          <a:lstStyle/>
          <a:p>
            <a:pPr>
              <a:buFontTx/>
              <a:buChar char="-"/>
            </a:pPr>
            <a:r>
              <a:rPr lang="en-US" sz="1600" dirty="0"/>
              <a:t>Docker is a </a:t>
            </a:r>
            <a:r>
              <a:rPr lang="en-US" sz="1600" b="1" dirty="0"/>
              <a:t>Client-Server</a:t>
            </a:r>
            <a:r>
              <a:rPr lang="en-US" sz="1600" dirty="0"/>
              <a:t> Application, so it follows all the conventions of a Client-Server application.</a:t>
            </a:r>
            <a:br>
              <a:rPr lang="en-US" sz="1600" dirty="0"/>
            </a:br>
            <a:endParaRPr lang="en-US" sz="1600" dirty="0"/>
          </a:p>
          <a:p>
            <a:pPr>
              <a:buFontTx/>
              <a:buChar char="-"/>
            </a:pPr>
            <a:r>
              <a:rPr lang="en-US" sz="1600" dirty="0"/>
              <a:t>There are</a:t>
            </a:r>
            <a:r>
              <a:rPr lang="en-US" sz="1600" b="1" dirty="0"/>
              <a:t> 3 </a:t>
            </a:r>
            <a:r>
              <a:rPr lang="en-US" sz="1600" dirty="0"/>
              <a:t>major components of Docker:</a:t>
            </a:r>
            <a:br>
              <a:rPr lang="en-US" sz="1600" dirty="0"/>
            </a:br>
            <a:br>
              <a:rPr lang="en-US" sz="1600" dirty="0"/>
            </a:br>
            <a:r>
              <a:rPr lang="en-US" sz="1600" b="1" dirty="0"/>
              <a:t>1. Docker Daemon: </a:t>
            </a:r>
            <a:r>
              <a:rPr lang="en-US" sz="1600" dirty="0"/>
              <a:t>This is nothing but a server &amp; basically a long running program. This is the place where the actual work happens, whether it is building an image or creating a container or pushing of a docker image to docker repository.</a:t>
            </a:r>
            <a:br>
              <a:rPr lang="en-US" sz="1600" dirty="0"/>
            </a:br>
            <a:br>
              <a:rPr lang="en-US" sz="1600" b="1" dirty="0"/>
            </a:br>
            <a:r>
              <a:rPr lang="en-US" sz="1600" b="1" dirty="0"/>
              <a:t>2. REST API: </a:t>
            </a:r>
            <a:r>
              <a:rPr lang="en-US" sz="1600" dirty="0"/>
              <a:t>An interface for the communication between docker daemon and docker client.</a:t>
            </a:r>
            <a:br>
              <a:rPr lang="en-US" sz="1600" dirty="0"/>
            </a:br>
            <a:br>
              <a:rPr lang="en-US" sz="1600" dirty="0"/>
            </a:br>
            <a:r>
              <a:rPr lang="en-US" sz="1600" b="1" dirty="0"/>
              <a:t>3. Docker Client: </a:t>
            </a:r>
            <a:r>
              <a:rPr lang="en-US" sz="1600" dirty="0"/>
              <a:t>A command line interface to interact with docker daemon via docker commands. It is the </a:t>
            </a:r>
            <a:r>
              <a:rPr lang="en-US" sz="1600" b="1" dirty="0"/>
              <a:t>only way to communicate with Docker Daemon.</a:t>
            </a:r>
          </a:p>
          <a:p>
            <a:pPr>
              <a:buFontTx/>
              <a:buChar char="-"/>
            </a:pPr>
            <a:r>
              <a:rPr lang="en-US" sz="1600" b="1" dirty="0"/>
              <a:t>Docker Daemon &amp; Docker Client can both exist on the same host or can exist on different hosts also.</a:t>
            </a:r>
            <a:br>
              <a:rPr lang="en-US" sz="1600" dirty="0"/>
            </a:br>
            <a:endParaRPr lang="en-US" sz="1600" dirty="0"/>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7AB7FC8-DAFF-4416-9191-BE3AC2B4E29A}"/>
              </a:ext>
            </a:extLst>
          </p:cNvPr>
          <p:cNvPicPr>
            <a:picLocks noChangeAspect="1"/>
          </p:cNvPicPr>
          <p:nvPr/>
        </p:nvPicPr>
        <p:blipFill>
          <a:blip r:embed="rId2"/>
          <a:stretch>
            <a:fillRect/>
          </a:stretch>
        </p:blipFill>
        <p:spPr>
          <a:xfrm>
            <a:off x="5830888" y="1578185"/>
            <a:ext cx="6206172" cy="3801693"/>
          </a:xfrm>
          <a:prstGeom prst="rect">
            <a:avLst/>
          </a:prstGeom>
        </p:spPr>
      </p:pic>
    </p:spTree>
    <p:extLst>
      <p:ext uri="{BB962C8B-B14F-4D97-AF65-F5344CB8AC3E}">
        <p14:creationId xmlns:p14="http://schemas.microsoft.com/office/powerpoint/2010/main" val="1462481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414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CB7BFE-3C86-4C67-ACCD-29D1686FE7F7}"/>
              </a:ext>
            </a:extLst>
          </p:cNvPr>
          <p:cNvSpPr>
            <a:spLocks noGrp="1"/>
          </p:cNvSpPr>
          <p:nvPr>
            <p:ph type="title"/>
          </p:nvPr>
        </p:nvSpPr>
        <p:spPr>
          <a:xfrm>
            <a:off x="524256" y="516804"/>
            <a:ext cx="6594189" cy="1625210"/>
          </a:xfrm>
        </p:spPr>
        <p:txBody>
          <a:bodyPr>
            <a:normAutofit/>
          </a:bodyPr>
          <a:lstStyle/>
          <a:p>
            <a:r>
              <a:rPr lang="en-US" b="1">
                <a:solidFill>
                  <a:srgbClr val="FFFFFF"/>
                </a:solidFill>
              </a:rPr>
              <a:t>Docker Workflow</a:t>
            </a:r>
          </a:p>
        </p:txBody>
      </p:sp>
      <p:sp>
        <p:nvSpPr>
          <p:cNvPr id="14" name="Rectangle 13">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B566C44E-5897-41DF-A99D-3647C6537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744" y="2978576"/>
            <a:ext cx="6579910" cy="3010308"/>
          </a:xfrm>
          <a:prstGeom prst="rect">
            <a:avLst/>
          </a:prstGeom>
        </p:spPr>
      </p:pic>
      <p:sp>
        <p:nvSpPr>
          <p:cNvPr id="11" name="Rectangle 15">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9BBC0EC-C58C-43E1-A23C-B5EF2F1951C3}"/>
              </a:ext>
            </a:extLst>
          </p:cNvPr>
          <p:cNvSpPr>
            <a:spLocks noGrp="1"/>
          </p:cNvSpPr>
          <p:nvPr>
            <p:ph idx="1"/>
          </p:nvPr>
        </p:nvSpPr>
        <p:spPr>
          <a:xfrm>
            <a:off x="7750187" y="1136522"/>
            <a:ext cx="3917557" cy="4852362"/>
          </a:xfrm>
        </p:spPr>
        <p:txBody>
          <a:bodyPr anchor="ctr">
            <a:noAutofit/>
          </a:bodyPr>
          <a:lstStyle/>
          <a:p>
            <a:pPr marL="0" indent="0">
              <a:buNone/>
            </a:pPr>
            <a:r>
              <a:rPr lang="en-US" sz="1600" b="0" i="0" dirty="0">
                <a:solidFill>
                  <a:srgbClr val="FFFFFF"/>
                </a:solidFill>
                <a:effectLst/>
                <a:latin typeface="-apple-system"/>
              </a:rPr>
              <a:t>- As a developer, we write the Docker file and with the help of docker commands, we create a docker image (completely a skeleton of your application). Docker Container is a running instance of your docker image.</a:t>
            </a:r>
            <a:br>
              <a:rPr lang="en-US" sz="1600" dirty="0">
                <a:solidFill>
                  <a:srgbClr val="FFFFFF"/>
                </a:solidFill>
              </a:rPr>
            </a:br>
            <a:br>
              <a:rPr lang="en-US" sz="1600" dirty="0">
                <a:solidFill>
                  <a:srgbClr val="FFFFFF"/>
                </a:solidFill>
              </a:rPr>
            </a:br>
            <a:r>
              <a:rPr lang="en-US" sz="1600" dirty="0">
                <a:solidFill>
                  <a:srgbClr val="FFFFFF"/>
                </a:solidFill>
              </a:rPr>
              <a:t>- </a:t>
            </a:r>
            <a:r>
              <a:rPr lang="en-US" sz="1600" b="0" i="0" dirty="0">
                <a:solidFill>
                  <a:srgbClr val="FFFFFF"/>
                </a:solidFill>
                <a:effectLst/>
                <a:latin typeface="-apple-system"/>
              </a:rPr>
              <a:t>Once you have created the docker image, you need to keep it in Docker Hub. Docker Hub is analogous to repositories like Maven Central Repositories from where we get the required dependencies. Similarly, from Docker Hub, we can pull the required docker image.</a:t>
            </a:r>
            <a:br>
              <a:rPr lang="en-US" sz="1600" dirty="0">
                <a:solidFill>
                  <a:srgbClr val="FFFFFF"/>
                </a:solidFill>
              </a:rPr>
            </a:br>
            <a:br>
              <a:rPr lang="en-US" sz="1600" dirty="0">
                <a:solidFill>
                  <a:srgbClr val="FFFFFF"/>
                </a:solidFill>
              </a:rPr>
            </a:br>
            <a:r>
              <a:rPr lang="en-US" sz="1600" dirty="0">
                <a:solidFill>
                  <a:srgbClr val="FFFFFF"/>
                </a:solidFill>
              </a:rPr>
              <a:t>- </a:t>
            </a:r>
            <a:r>
              <a:rPr lang="en-US" sz="1600" b="0" i="0" dirty="0">
                <a:solidFill>
                  <a:srgbClr val="FFFFFF"/>
                </a:solidFill>
                <a:effectLst/>
                <a:latin typeface="-apple-system"/>
              </a:rPr>
              <a:t>As we see, the staging server or the production server can pull the images for their use from Docker Hub. And since docker image is completely a skeleton of our application with all the required dependencies, proper versions and upgraded softwares. We will never get version mismatch, JAR corruption and software upgrade issues like we used to get earlier.</a:t>
            </a:r>
            <a:endParaRPr lang="en-US" sz="1600" dirty="0">
              <a:solidFill>
                <a:srgbClr val="FFFFFF"/>
              </a:solidFill>
            </a:endParaRPr>
          </a:p>
        </p:txBody>
      </p:sp>
    </p:spTree>
    <p:extLst>
      <p:ext uri="{BB962C8B-B14F-4D97-AF65-F5344CB8AC3E}">
        <p14:creationId xmlns:p14="http://schemas.microsoft.com/office/powerpoint/2010/main" val="1783398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2314E-DC49-4267-97BB-190B344CB953}"/>
              </a:ext>
            </a:extLst>
          </p:cNvPr>
          <p:cNvSpPr>
            <a:spLocks noGrp="1"/>
          </p:cNvSpPr>
          <p:nvPr>
            <p:ph type="title"/>
          </p:nvPr>
        </p:nvSpPr>
        <p:spPr/>
        <p:txBody>
          <a:bodyPr/>
          <a:lstStyle/>
          <a:p>
            <a:r>
              <a:rPr lang="en-US" dirty="0"/>
              <a:t>Docker file</a:t>
            </a:r>
          </a:p>
        </p:txBody>
      </p:sp>
      <p:sp>
        <p:nvSpPr>
          <p:cNvPr id="3" name="Content Placeholder 2">
            <a:extLst>
              <a:ext uri="{FF2B5EF4-FFF2-40B4-BE49-F238E27FC236}">
                <a16:creationId xmlns:a16="http://schemas.microsoft.com/office/drawing/2014/main" id="{5BFEDB56-F630-4A40-8407-7259632D5C9C}"/>
              </a:ext>
            </a:extLst>
          </p:cNvPr>
          <p:cNvSpPr>
            <a:spLocks noGrp="1"/>
          </p:cNvSpPr>
          <p:nvPr>
            <p:ph idx="1"/>
          </p:nvPr>
        </p:nvSpPr>
        <p:spPr/>
        <p:txBody>
          <a:bodyPr/>
          <a:lstStyle/>
          <a:p>
            <a:pPr>
              <a:buFontTx/>
              <a:buChar char="-"/>
            </a:pPr>
            <a:r>
              <a:rPr lang="en-US" dirty="0"/>
              <a:t>Set of instructions to create a docker image.</a:t>
            </a:r>
          </a:p>
          <a:p>
            <a:pPr>
              <a:buFontTx/>
              <a:buChar char="-"/>
            </a:pPr>
            <a:endParaRPr lang="en-US" dirty="0"/>
          </a:p>
        </p:txBody>
      </p:sp>
    </p:spTree>
    <p:extLst>
      <p:ext uri="{BB962C8B-B14F-4D97-AF65-F5344CB8AC3E}">
        <p14:creationId xmlns:p14="http://schemas.microsoft.com/office/powerpoint/2010/main" val="2839686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D6F5C-D4AE-4DB6-BE97-A22C6F082C35}"/>
              </a:ext>
            </a:extLst>
          </p:cNvPr>
          <p:cNvSpPr>
            <a:spLocks noGrp="1"/>
          </p:cNvSpPr>
          <p:nvPr>
            <p:ph type="title"/>
          </p:nvPr>
        </p:nvSpPr>
        <p:spPr/>
        <p:txBody>
          <a:bodyPr/>
          <a:lstStyle/>
          <a:p>
            <a:pPr algn="ctr"/>
            <a:r>
              <a:rPr lang="en-US" b="1"/>
              <a:t>Physical Server: Problems</a:t>
            </a:r>
            <a:endParaRPr lang="en-US" b="1" dirty="0"/>
          </a:p>
        </p:txBody>
      </p:sp>
      <p:sp>
        <p:nvSpPr>
          <p:cNvPr id="3" name="Content Placeholder 2">
            <a:extLst>
              <a:ext uri="{FF2B5EF4-FFF2-40B4-BE49-F238E27FC236}">
                <a16:creationId xmlns:a16="http://schemas.microsoft.com/office/drawing/2014/main" id="{9C51B143-75D7-4FAC-B729-83AA3205EC9A}"/>
              </a:ext>
            </a:extLst>
          </p:cNvPr>
          <p:cNvSpPr>
            <a:spLocks noGrp="1"/>
          </p:cNvSpPr>
          <p:nvPr>
            <p:ph idx="1"/>
          </p:nvPr>
        </p:nvSpPr>
        <p:spPr>
          <a:xfrm>
            <a:off x="356937" y="1613586"/>
            <a:ext cx="10515600" cy="4351338"/>
          </a:xfrm>
        </p:spPr>
        <p:txBody>
          <a:bodyPr>
            <a:normAutofit/>
          </a:bodyPr>
          <a:lstStyle/>
          <a:p>
            <a:pPr>
              <a:buFontTx/>
              <a:buChar char="-"/>
            </a:pPr>
            <a:r>
              <a:rPr lang="en-US" sz="2400" dirty="0"/>
              <a:t>Each application deployment required a </a:t>
            </a:r>
            <a:r>
              <a:rPr lang="en-US" sz="2400" b="1" dirty="0">
                <a:solidFill>
                  <a:schemeClr val="accent1">
                    <a:lumMod val="75000"/>
                  </a:schemeClr>
                </a:solidFill>
              </a:rPr>
              <a:t>lot of infrastructure</a:t>
            </a:r>
            <a:r>
              <a:rPr lang="en-US" sz="2400" dirty="0"/>
              <a:t>, which in turn also required a </a:t>
            </a:r>
            <a:r>
              <a:rPr lang="en-US" sz="2400" b="1" dirty="0">
                <a:solidFill>
                  <a:schemeClr val="accent1">
                    <a:lumMod val="75000"/>
                  </a:schemeClr>
                </a:solidFill>
              </a:rPr>
              <a:t>lot of money</a:t>
            </a:r>
            <a:r>
              <a:rPr lang="en-US" sz="2400" dirty="0"/>
              <a:t>.  Also delivering such infrastructure took a </a:t>
            </a:r>
            <a:r>
              <a:rPr lang="en-US" sz="2400" b="1" dirty="0">
                <a:solidFill>
                  <a:schemeClr val="accent1">
                    <a:lumMod val="75000"/>
                  </a:schemeClr>
                </a:solidFill>
              </a:rPr>
              <a:t>lot of time </a:t>
            </a:r>
            <a:r>
              <a:rPr lang="en-US" sz="2400" dirty="0"/>
              <a:t>also (ranging from 6 months to 1.5 years in general)</a:t>
            </a:r>
          </a:p>
          <a:p>
            <a:pPr>
              <a:buFontTx/>
              <a:buChar char="-"/>
            </a:pPr>
            <a:r>
              <a:rPr lang="en-US" sz="2400" b="1" dirty="0">
                <a:solidFill>
                  <a:schemeClr val="accent1">
                    <a:lumMod val="75000"/>
                  </a:schemeClr>
                </a:solidFill>
              </a:rPr>
              <a:t>Single point of failure </a:t>
            </a:r>
            <a:r>
              <a:rPr lang="en-US" sz="2400" dirty="0"/>
              <a:t>– If a particular server crashes, there will be no instances of the application available.</a:t>
            </a:r>
          </a:p>
          <a:p>
            <a:pPr>
              <a:buFontTx/>
              <a:buChar char="-"/>
            </a:pPr>
            <a:r>
              <a:rPr lang="en-US" sz="2400" dirty="0"/>
              <a:t>The bigger problem was: </a:t>
            </a:r>
            <a:br>
              <a:rPr lang="en-US" sz="2400" dirty="0"/>
            </a:br>
            <a:r>
              <a:rPr lang="en-US" sz="2400" b="1" dirty="0">
                <a:solidFill>
                  <a:schemeClr val="accent1">
                    <a:lumMod val="75000"/>
                  </a:schemeClr>
                </a:solidFill>
              </a:rPr>
              <a:t>“The application was not able to utilize all of the physical resources.”</a:t>
            </a:r>
            <a:br>
              <a:rPr lang="en-US" sz="2400" dirty="0"/>
            </a:br>
            <a:br>
              <a:rPr lang="en-US" sz="2400" dirty="0"/>
            </a:br>
            <a:r>
              <a:rPr lang="en-US" sz="2400" dirty="0"/>
              <a:t>In 99% of the cases, the applications were able to utilize just 6-7% of the available resources.</a:t>
            </a:r>
          </a:p>
        </p:txBody>
      </p:sp>
      <p:pic>
        <p:nvPicPr>
          <p:cNvPr id="5" name="Picture 4">
            <a:extLst>
              <a:ext uri="{FF2B5EF4-FFF2-40B4-BE49-F238E27FC236}">
                <a16:creationId xmlns:a16="http://schemas.microsoft.com/office/drawing/2014/main" id="{E9451053-0610-467C-AC7D-F68E7010D77D}"/>
              </a:ext>
            </a:extLst>
          </p:cNvPr>
          <p:cNvPicPr>
            <a:picLocks noChangeAspect="1"/>
          </p:cNvPicPr>
          <p:nvPr/>
        </p:nvPicPr>
        <p:blipFill>
          <a:blip r:embed="rId2"/>
          <a:stretch>
            <a:fillRect/>
          </a:stretch>
        </p:blipFill>
        <p:spPr>
          <a:xfrm>
            <a:off x="3076574" y="5071848"/>
            <a:ext cx="6476999" cy="1786152"/>
          </a:xfrm>
          <a:prstGeom prst="rect">
            <a:avLst/>
          </a:prstGeom>
        </p:spPr>
      </p:pic>
    </p:spTree>
    <p:extLst>
      <p:ext uri="{BB962C8B-B14F-4D97-AF65-F5344CB8AC3E}">
        <p14:creationId xmlns:p14="http://schemas.microsoft.com/office/powerpoint/2010/main" val="1036677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id="{25FCE169-4276-4005-8C82-CCC9C80C4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461736"/>
            <a:ext cx="6675119" cy="186629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D89B6A1-10EB-4D74-99B8-B737F17FA617}"/>
              </a:ext>
            </a:extLst>
          </p:cNvPr>
          <p:cNvSpPr>
            <a:spLocks noGrp="1"/>
          </p:cNvSpPr>
          <p:nvPr>
            <p:ph type="title"/>
          </p:nvPr>
        </p:nvSpPr>
        <p:spPr>
          <a:xfrm>
            <a:off x="730155" y="730155"/>
            <a:ext cx="6090743" cy="1422871"/>
          </a:xfrm>
        </p:spPr>
        <p:txBody>
          <a:bodyPr>
            <a:normAutofit/>
          </a:bodyPr>
          <a:lstStyle/>
          <a:p>
            <a:r>
              <a:rPr lang="en-US" b="1">
                <a:solidFill>
                  <a:srgbClr val="FFFFFF"/>
                </a:solidFill>
              </a:rPr>
              <a:t>Virtualization</a:t>
            </a:r>
          </a:p>
        </p:txBody>
      </p:sp>
      <p:sp>
        <p:nvSpPr>
          <p:cNvPr id="17" name="Rectangle 11">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9951" y="467575"/>
            <a:ext cx="2148840" cy="1877811"/>
          </a:xfrm>
          <a:prstGeom prst="rect">
            <a:avLst/>
          </a:prstGeom>
          <a:solidFill>
            <a:srgbClr val="455B5D"/>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990" y="471340"/>
            <a:ext cx="2148840" cy="1856689"/>
          </a:xfrm>
          <a:prstGeom prst="rect">
            <a:avLst/>
          </a:prstGeom>
          <a:solidFill>
            <a:srgbClr val="FAA52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76301"/>
            <a:ext cx="6675119" cy="3922777"/>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FA26623-241C-4A47-89B8-7E22C724598F}"/>
              </a:ext>
            </a:extLst>
          </p:cNvPr>
          <p:cNvSpPr>
            <a:spLocks noGrp="1"/>
          </p:cNvSpPr>
          <p:nvPr>
            <p:ph idx="1"/>
          </p:nvPr>
        </p:nvSpPr>
        <p:spPr>
          <a:xfrm>
            <a:off x="786384" y="2717021"/>
            <a:ext cx="6034514" cy="3410824"/>
          </a:xfrm>
        </p:spPr>
        <p:txBody>
          <a:bodyPr anchor="ctr">
            <a:normAutofit fontScale="85000" lnSpcReduction="20000"/>
          </a:bodyPr>
          <a:lstStyle/>
          <a:p>
            <a:pPr>
              <a:buFontTx/>
              <a:buChar char="-"/>
            </a:pPr>
            <a:r>
              <a:rPr lang="en-US" sz="2000" dirty="0"/>
              <a:t>Virtualization is a technology that transforms your hardware components (such as CPU, RAM, Hard Disk) into software components.</a:t>
            </a:r>
          </a:p>
          <a:p>
            <a:pPr>
              <a:buFontTx/>
              <a:buChar char="-"/>
            </a:pPr>
            <a:r>
              <a:rPr lang="en-US" sz="2000" dirty="0"/>
              <a:t>In simple words, it gives us the power to divide the physical hardware into a set of virtual hardware.</a:t>
            </a:r>
          </a:p>
          <a:p>
            <a:pPr>
              <a:buFontTx/>
              <a:buChar char="-"/>
            </a:pPr>
            <a:r>
              <a:rPr lang="en-US" sz="2000" dirty="0"/>
              <a:t>Each set of these virtual hardware has a capability of getting an OS installed on them. </a:t>
            </a:r>
          </a:p>
          <a:p>
            <a:pPr>
              <a:buFontTx/>
              <a:buChar char="-"/>
            </a:pPr>
            <a:r>
              <a:rPr lang="en-US" sz="2000" dirty="0"/>
              <a:t>Basically, on one single machine, we can have N number of virtual machines with each machine having own virtual hardware and own OS.</a:t>
            </a:r>
          </a:p>
          <a:p>
            <a:pPr>
              <a:buFontTx/>
              <a:buChar char="-"/>
            </a:pPr>
            <a:r>
              <a:rPr lang="en-US" sz="2000" b="1" dirty="0"/>
              <a:t>Hypervisor, </a:t>
            </a:r>
            <a:r>
              <a:rPr lang="en-US" sz="2000" dirty="0"/>
              <a:t>which is installed on top of OS, is a software that transforms the physical resources into virtual counterparts. </a:t>
            </a:r>
          </a:p>
          <a:p>
            <a:pPr>
              <a:buFontTx/>
              <a:buChar char="-"/>
            </a:pPr>
            <a:r>
              <a:rPr lang="en-US" sz="2000" dirty="0"/>
              <a:t>Note: We install hypervisor first, then we create a VM &amp; then we install OS on each one of them. </a:t>
            </a:r>
          </a:p>
        </p:txBody>
      </p:sp>
      <p:sp>
        <p:nvSpPr>
          <p:cNvPr id="18" name="Rectangle 17">
            <a:extLst>
              <a:ext uri="{FF2B5EF4-FFF2-40B4-BE49-F238E27FC236}">
                <a16:creationId xmlns:a16="http://schemas.microsoft.com/office/drawing/2014/main" id="{01955DCA-E99D-4678-99DB-8075105C1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9951" y="2480956"/>
            <a:ext cx="4453128" cy="3922776"/>
          </a:xfrm>
          <a:prstGeom prst="rect">
            <a:avLst/>
          </a:prstGeom>
          <a:solidFill>
            <a:srgbClr val="FAA523">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0D0453B4-F35D-4829-B7DB-6DCDB8B6370F}"/>
              </a:ext>
            </a:extLst>
          </p:cNvPr>
          <p:cNvPicPr>
            <a:picLocks noChangeAspect="1"/>
          </p:cNvPicPr>
          <p:nvPr/>
        </p:nvPicPr>
        <p:blipFill>
          <a:blip r:embed="rId2"/>
          <a:stretch>
            <a:fillRect/>
          </a:stretch>
        </p:blipFill>
        <p:spPr>
          <a:xfrm>
            <a:off x="7773110" y="2697448"/>
            <a:ext cx="3466810" cy="3493008"/>
          </a:xfrm>
          <a:prstGeom prst="rect">
            <a:avLst/>
          </a:prstGeom>
        </p:spPr>
      </p:pic>
    </p:spTree>
    <p:extLst>
      <p:ext uri="{BB962C8B-B14F-4D97-AF65-F5344CB8AC3E}">
        <p14:creationId xmlns:p14="http://schemas.microsoft.com/office/powerpoint/2010/main" val="769039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163937-86D1-4125-86F2-9F315FD84B01}"/>
              </a:ext>
            </a:extLst>
          </p:cNvPr>
          <p:cNvSpPr>
            <a:spLocks noGrp="1"/>
          </p:cNvSpPr>
          <p:nvPr>
            <p:ph type="title"/>
          </p:nvPr>
        </p:nvSpPr>
        <p:spPr>
          <a:xfrm>
            <a:off x="1008184" y="174032"/>
            <a:ext cx="10175631" cy="1111843"/>
          </a:xfrm>
        </p:spPr>
        <p:txBody>
          <a:bodyPr anchor="ctr">
            <a:normAutofit/>
          </a:bodyPr>
          <a:lstStyle/>
          <a:p>
            <a:pPr algn="ctr"/>
            <a:r>
              <a:rPr lang="en-US" b="1" dirty="0"/>
              <a:t>Virtualization: Benefits</a:t>
            </a:r>
          </a:p>
        </p:txBody>
      </p:sp>
      <p:sp>
        <p:nvSpPr>
          <p:cNvPr id="3" name="Content Placeholder 2">
            <a:extLst>
              <a:ext uri="{FF2B5EF4-FFF2-40B4-BE49-F238E27FC236}">
                <a16:creationId xmlns:a16="http://schemas.microsoft.com/office/drawing/2014/main" id="{A9788FD4-08ED-4AAB-B89B-E0D101CE7503}"/>
              </a:ext>
            </a:extLst>
          </p:cNvPr>
          <p:cNvSpPr>
            <a:spLocks noGrp="1"/>
          </p:cNvSpPr>
          <p:nvPr>
            <p:ph idx="1"/>
          </p:nvPr>
        </p:nvSpPr>
        <p:spPr>
          <a:xfrm>
            <a:off x="1008185" y="1821857"/>
            <a:ext cx="10175630" cy="767904"/>
          </a:xfrm>
        </p:spPr>
        <p:txBody>
          <a:bodyPr anchor="ctr">
            <a:noAutofit/>
          </a:bodyPr>
          <a:lstStyle/>
          <a:p>
            <a:pPr marL="0" indent="0">
              <a:buNone/>
            </a:pPr>
            <a:r>
              <a:rPr lang="en-US" sz="1800" b="1" dirty="0">
                <a:solidFill>
                  <a:schemeClr val="accent1">
                    <a:lumMod val="75000"/>
                  </a:schemeClr>
                </a:solidFill>
              </a:rPr>
              <a:t>- Utilization of resources increased</a:t>
            </a:r>
            <a:r>
              <a:rPr lang="en-US" sz="1800" dirty="0">
                <a:solidFill>
                  <a:schemeClr val="accent1">
                    <a:lumMod val="75000"/>
                  </a:schemeClr>
                </a:solidFill>
              </a:rPr>
              <a:t>. </a:t>
            </a:r>
          </a:p>
          <a:p>
            <a:pPr marL="0" indent="0">
              <a:buNone/>
            </a:pPr>
            <a:r>
              <a:rPr lang="en-US" sz="1800" dirty="0"/>
              <a:t>Take previous example, for instance: </a:t>
            </a:r>
            <a:br>
              <a:rPr lang="en-US" sz="1800" dirty="0"/>
            </a:br>
            <a:r>
              <a:rPr lang="en-US" sz="1800" dirty="0"/>
              <a:t>We used 20 physical servers to deploy 20 applications on 20 physical machines. Now, we can deploy 10 applications on 1 physical machine and on 1 physical server.</a:t>
            </a:r>
            <a:br>
              <a:rPr lang="en-US" sz="1800" dirty="0"/>
            </a:br>
            <a:r>
              <a:rPr lang="en-US" sz="1800" dirty="0"/>
              <a:t>So, now </a:t>
            </a:r>
            <a:r>
              <a:rPr lang="en-US" sz="1800" b="1" dirty="0"/>
              <a:t>we can deploy greater number of applications without any infrastructural overhead on one physical server.</a:t>
            </a:r>
            <a:endParaRPr lang="en-US" sz="1800" dirty="0"/>
          </a:p>
          <a:p>
            <a:pPr marL="0" indent="0">
              <a:buNone/>
            </a:pPr>
            <a:endParaRPr lang="en-US" sz="1800" dirty="0"/>
          </a:p>
        </p:txBody>
      </p:sp>
      <p:pic>
        <p:nvPicPr>
          <p:cNvPr id="7" name="Picture 6">
            <a:extLst>
              <a:ext uri="{FF2B5EF4-FFF2-40B4-BE49-F238E27FC236}">
                <a16:creationId xmlns:a16="http://schemas.microsoft.com/office/drawing/2014/main" id="{31A517D5-A84C-4755-8C23-15BE7E4451BC}"/>
              </a:ext>
            </a:extLst>
          </p:cNvPr>
          <p:cNvPicPr>
            <a:picLocks noChangeAspect="1"/>
          </p:cNvPicPr>
          <p:nvPr/>
        </p:nvPicPr>
        <p:blipFill>
          <a:blip r:embed="rId2"/>
          <a:stretch>
            <a:fillRect/>
          </a:stretch>
        </p:blipFill>
        <p:spPr>
          <a:xfrm>
            <a:off x="2295525" y="3111987"/>
            <a:ext cx="8180290" cy="3640230"/>
          </a:xfrm>
          <a:prstGeom prst="rect">
            <a:avLst/>
          </a:prstGeom>
        </p:spPr>
      </p:pic>
    </p:spTree>
    <p:extLst>
      <p:ext uri="{BB962C8B-B14F-4D97-AF65-F5344CB8AC3E}">
        <p14:creationId xmlns:p14="http://schemas.microsoft.com/office/powerpoint/2010/main" val="1617189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55FA4-B5BD-4A61-BF57-05193C03351C}"/>
              </a:ext>
            </a:extLst>
          </p:cNvPr>
          <p:cNvSpPr>
            <a:spLocks noGrp="1"/>
          </p:cNvSpPr>
          <p:nvPr>
            <p:ph type="title"/>
          </p:nvPr>
        </p:nvSpPr>
        <p:spPr/>
        <p:txBody>
          <a:bodyPr/>
          <a:lstStyle/>
          <a:p>
            <a:pPr algn="ctr"/>
            <a:r>
              <a:rPr lang="en-US" b="1" dirty="0"/>
              <a:t>Virtualization: Problems</a:t>
            </a:r>
          </a:p>
        </p:txBody>
      </p:sp>
      <p:sp>
        <p:nvSpPr>
          <p:cNvPr id="3" name="Content Placeholder 2">
            <a:extLst>
              <a:ext uri="{FF2B5EF4-FFF2-40B4-BE49-F238E27FC236}">
                <a16:creationId xmlns:a16="http://schemas.microsoft.com/office/drawing/2014/main" id="{061C7E1D-29D8-4A69-985B-3C98AEF6EF56}"/>
              </a:ext>
            </a:extLst>
          </p:cNvPr>
          <p:cNvSpPr>
            <a:spLocks noGrp="1"/>
          </p:cNvSpPr>
          <p:nvPr>
            <p:ph idx="1"/>
          </p:nvPr>
        </p:nvSpPr>
        <p:spPr>
          <a:xfrm>
            <a:off x="751840" y="1480185"/>
            <a:ext cx="10515600" cy="4351338"/>
          </a:xfrm>
        </p:spPr>
        <p:txBody>
          <a:bodyPr>
            <a:normAutofit/>
          </a:bodyPr>
          <a:lstStyle/>
          <a:p>
            <a:pPr marL="0" indent="0">
              <a:buNone/>
            </a:pPr>
            <a:r>
              <a:rPr lang="en-US" sz="2400" b="1" dirty="0">
                <a:solidFill>
                  <a:schemeClr val="accent1">
                    <a:lumMod val="75000"/>
                  </a:schemeClr>
                </a:solidFill>
              </a:rPr>
              <a:t>- Wastage of the physical resources. </a:t>
            </a:r>
            <a:br>
              <a:rPr lang="en-US" sz="2400" b="1" dirty="0">
                <a:solidFill>
                  <a:schemeClr val="accent1">
                    <a:lumMod val="75000"/>
                  </a:schemeClr>
                </a:solidFill>
              </a:rPr>
            </a:br>
            <a:r>
              <a:rPr lang="en-US" sz="2400" dirty="0"/>
              <a:t>(Due to the presence of OS in every VM we create)</a:t>
            </a:r>
          </a:p>
        </p:txBody>
      </p:sp>
      <p:pic>
        <p:nvPicPr>
          <p:cNvPr id="9" name="Picture 8">
            <a:extLst>
              <a:ext uri="{FF2B5EF4-FFF2-40B4-BE49-F238E27FC236}">
                <a16:creationId xmlns:a16="http://schemas.microsoft.com/office/drawing/2014/main" id="{F0F906C1-9CD2-479A-A568-5FCDA6DB5FEE}"/>
              </a:ext>
            </a:extLst>
          </p:cNvPr>
          <p:cNvPicPr>
            <a:picLocks noChangeAspect="1"/>
          </p:cNvPicPr>
          <p:nvPr/>
        </p:nvPicPr>
        <p:blipFill>
          <a:blip r:embed="rId2"/>
          <a:stretch>
            <a:fillRect/>
          </a:stretch>
        </p:blipFill>
        <p:spPr>
          <a:xfrm>
            <a:off x="1053170" y="2535236"/>
            <a:ext cx="9807870" cy="4351338"/>
          </a:xfrm>
          <a:prstGeom prst="rect">
            <a:avLst/>
          </a:prstGeom>
        </p:spPr>
      </p:pic>
    </p:spTree>
    <p:extLst>
      <p:ext uri="{BB962C8B-B14F-4D97-AF65-F5344CB8AC3E}">
        <p14:creationId xmlns:p14="http://schemas.microsoft.com/office/powerpoint/2010/main" val="807025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55FA4-B5BD-4A61-BF57-05193C03351C}"/>
              </a:ext>
            </a:extLst>
          </p:cNvPr>
          <p:cNvSpPr>
            <a:spLocks noGrp="1"/>
          </p:cNvSpPr>
          <p:nvPr>
            <p:ph type="title"/>
          </p:nvPr>
        </p:nvSpPr>
        <p:spPr/>
        <p:txBody>
          <a:bodyPr/>
          <a:lstStyle/>
          <a:p>
            <a:pPr algn="ctr"/>
            <a:r>
              <a:rPr lang="en-US" b="1" dirty="0"/>
              <a:t>Virtualization: Problems</a:t>
            </a:r>
          </a:p>
        </p:txBody>
      </p:sp>
      <p:sp>
        <p:nvSpPr>
          <p:cNvPr id="3" name="Content Placeholder 2">
            <a:extLst>
              <a:ext uri="{FF2B5EF4-FFF2-40B4-BE49-F238E27FC236}">
                <a16:creationId xmlns:a16="http://schemas.microsoft.com/office/drawing/2014/main" id="{061C7E1D-29D8-4A69-985B-3C98AEF6EF56}"/>
              </a:ext>
            </a:extLst>
          </p:cNvPr>
          <p:cNvSpPr>
            <a:spLocks noGrp="1"/>
          </p:cNvSpPr>
          <p:nvPr>
            <p:ph idx="1"/>
          </p:nvPr>
        </p:nvSpPr>
        <p:spPr>
          <a:xfrm>
            <a:off x="742315" y="1775460"/>
            <a:ext cx="10515600" cy="4351338"/>
          </a:xfrm>
        </p:spPr>
        <p:txBody>
          <a:bodyPr>
            <a:normAutofit fontScale="85000" lnSpcReduction="20000"/>
          </a:bodyPr>
          <a:lstStyle/>
          <a:p>
            <a:pPr>
              <a:buFontTx/>
              <a:buChar char="-"/>
            </a:pPr>
            <a:r>
              <a:rPr lang="en-US" b="1" dirty="0">
                <a:solidFill>
                  <a:schemeClr val="accent1">
                    <a:lumMod val="75000"/>
                  </a:schemeClr>
                </a:solidFill>
              </a:rPr>
              <a:t>Memory Leak:</a:t>
            </a:r>
            <a:br>
              <a:rPr lang="en-US" b="1" i="0" dirty="0">
                <a:solidFill>
                  <a:schemeClr val="accent1">
                    <a:lumMod val="75000"/>
                  </a:schemeClr>
                </a:solidFill>
                <a:effectLst/>
                <a:latin typeface="ibm-plex-sans"/>
              </a:rPr>
            </a:br>
            <a:r>
              <a:rPr lang="en-US" i="0" dirty="0">
                <a:effectLst/>
                <a:latin typeface="ibm-plex-sans"/>
              </a:rPr>
              <a:t>In case of memory leak, a particular VM may try to consume more resources than they are allo</a:t>
            </a:r>
            <a:r>
              <a:rPr lang="en-US" dirty="0">
                <a:latin typeface="ibm-plex-sans"/>
              </a:rPr>
              <a:t>cated with. So, this may cause less availability of resources for other VM’s. In worst scenarios, they may even cause the OS to crash.</a:t>
            </a:r>
            <a:br>
              <a:rPr lang="en-US" dirty="0">
                <a:latin typeface="ibm-plex-sans"/>
              </a:rPr>
            </a:br>
            <a:endParaRPr lang="en-US" dirty="0">
              <a:latin typeface="ibm-plex-sans"/>
            </a:endParaRPr>
          </a:p>
          <a:p>
            <a:pPr>
              <a:buFontTx/>
              <a:buChar char="-"/>
            </a:pPr>
            <a:r>
              <a:rPr lang="en-US" b="1" dirty="0">
                <a:solidFill>
                  <a:schemeClr val="accent1">
                    <a:lumMod val="75000"/>
                  </a:schemeClr>
                </a:solidFill>
                <a:latin typeface="ibm-plex-sans"/>
              </a:rPr>
              <a:t>Single point of failure </a:t>
            </a:r>
            <a:r>
              <a:rPr lang="en-US" dirty="0">
                <a:latin typeface="ibm-plex-sans"/>
              </a:rPr>
              <a:t>can still exist.</a:t>
            </a:r>
            <a:br>
              <a:rPr lang="en-US" dirty="0">
                <a:latin typeface="ibm-plex-sans"/>
              </a:rPr>
            </a:br>
            <a:endParaRPr lang="en-US" dirty="0">
              <a:latin typeface="ibm-plex-sans"/>
            </a:endParaRPr>
          </a:p>
          <a:p>
            <a:pPr>
              <a:buFontTx/>
              <a:buChar char="-"/>
            </a:pPr>
            <a:r>
              <a:rPr lang="en-US" b="1" dirty="0">
                <a:solidFill>
                  <a:schemeClr val="accent1">
                    <a:lumMod val="75000"/>
                  </a:schemeClr>
                </a:solidFill>
              </a:rPr>
              <a:t>Hurts your application’s security –</a:t>
            </a:r>
            <a:br>
              <a:rPr lang="en-US" dirty="0">
                <a:solidFill>
                  <a:schemeClr val="accent1">
                    <a:lumMod val="75000"/>
                  </a:schemeClr>
                </a:solidFill>
              </a:rPr>
            </a:br>
            <a:r>
              <a:rPr lang="en-US" b="0" i="0" dirty="0">
                <a:effectLst/>
                <a:latin typeface="ibm-plex-sans"/>
              </a:rPr>
              <a:t>What you need to know about a </a:t>
            </a:r>
            <a:r>
              <a:rPr lang="en-US" b="0" i="0" u="none" strike="noStrike" dirty="0">
                <a:effectLst/>
                <a:latin typeface="ibm-plex-sans"/>
              </a:rPr>
              <a:t>virtual machine</a:t>
            </a:r>
            <a:r>
              <a:rPr lang="en-US" b="0" i="0" dirty="0">
                <a:effectLst/>
                <a:latin typeface="ibm-plex-sans"/>
              </a:rPr>
              <a:t> is that it is just a normal process running on a hypervisor. Every process has its own memory space, and you could treat it like the “virtual memory” in the virtual machine. Every memory page could be directly accessed by the hypervisor; therefore, it could be used to inspect all the confidential information stored in the virtual memory on your VM.</a:t>
            </a:r>
            <a:br>
              <a:rPr lang="en-US" b="1" i="0" dirty="0">
                <a:effectLst/>
                <a:latin typeface="ibm-plex-sans"/>
              </a:rPr>
            </a:br>
            <a:br>
              <a:rPr lang="en-US" dirty="0">
                <a:solidFill>
                  <a:srgbClr val="323232"/>
                </a:solidFill>
                <a:latin typeface="ibm-plex-sans"/>
              </a:rPr>
            </a:br>
            <a:endParaRPr lang="en-US" b="1" i="0" dirty="0">
              <a:solidFill>
                <a:schemeClr val="accent1">
                  <a:lumMod val="75000"/>
                </a:schemeClr>
              </a:solidFill>
              <a:effectLst/>
              <a:latin typeface="ibm-plex-sans"/>
            </a:endParaRPr>
          </a:p>
        </p:txBody>
      </p:sp>
    </p:spTree>
    <p:extLst>
      <p:ext uri="{BB962C8B-B14F-4D97-AF65-F5344CB8AC3E}">
        <p14:creationId xmlns:p14="http://schemas.microsoft.com/office/powerpoint/2010/main" val="3688195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9A317-D942-4497-AAC5-CABECF27166A}"/>
              </a:ext>
            </a:extLst>
          </p:cNvPr>
          <p:cNvSpPr>
            <a:spLocks noGrp="1"/>
          </p:cNvSpPr>
          <p:nvPr>
            <p:ph type="title"/>
          </p:nvPr>
        </p:nvSpPr>
        <p:spPr/>
        <p:txBody>
          <a:bodyPr/>
          <a:lstStyle/>
          <a:p>
            <a:pPr algn="ctr"/>
            <a:r>
              <a:rPr lang="en-US" b="1"/>
              <a:t>Terminologies</a:t>
            </a:r>
            <a:endParaRPr lang="en-US" b="1" dirty="0"/>
          </a:p>
        </p:txBody>
      </p:sp>
      <p:sp>
        <p:nvSpPr>
          <p:cNvPr id="3" name="Content Placeholder 2">
            <a:extLst>
              <a:ext uri="{FF2B5EF4-FFF2-40B4-BE49-F238E27FC236}">
                <a16:creationId xmlns:a16="http://schemas.microsoft.com/office/drawing/2014/main" id="{7DB2E2BD-A019-4FB6-95E9-DB804D76276E}"/>
              </a:ext>
            </a:extLst>
          </p:cNvPr>
          <p:cNvSpPr>
            <a:spLocks noGrp="1"/>
          </p:cNvSpPr>
          <p:nvPr>
            <p:ph idx="1"/>
          </p:nvPr>
        </p:nvSpPr>
        <p:spPr>
          <a:xfrm>
            <a:off x="838200" y="1825625"/>
            <a:ext cx="6524625" cy="4351338"/>
          </a:xfrm>
        </p:spPr>
        <p:txBody>
          <a:bodyPr>
            <a:normAutofit fontScale="85000" lnSpcReduction="20000"/>
          </a:bodyPr>
          <a:lstStyle/>
          <a:p>
            <a:pPr marL="0" indent="0">
              <a:buNone/>
            </a:pPr>
            <a:r>
              <a:rPr lang="en-US" dirty="0"/>
              <a:t>- </a:t>
            </a:r>
            <a:r>
              <a:rPr lang="en-US" b="1" dirty="0">
                <a:solidFill>
                  <a:schemeClr val="accent1">
                    <a:lumMod val="75000"/>
                  </a:schemeClr>
                </a:solidFill>
              </a:rPr>
              <a:t>Bins/Libs:</a:t>
            </a:r>
            <a:br>
              <a:rPr lang="en-US" b="1" dirty="0">
                <a:solidFill>
                  <a:schemeClr val="accent1">
                    <a:lumMod val="75000"/>
                  </a:schemeClr>
                </a:solidFill>
              </a:rPr>
            </a:br>
            <a:r>
              <a:rPr lang="en-US" dirty="0"/>
              <a:t>If suppose you are running a java application, so we require 2 things – </a:t>
            </a:r>
            <a:br>
              <a:rPr lang="en-US" dirty="0"/>
            </a:br>
            <a:r>
              <a:rPr lang="en-US" dirty="0"/>
              <a:t>1. Java Software =&gt; </a:t>
            </a:r>
            <a:r>
              <a:rPr lang="en-US" b="1" dirty="0"/>
              <a:t>Bins(Binaries)</a:t>
            </a:r>
          </a:p>
          <a:p>
            <a:pPr marL="0" indent="0">
              <a:buNone/>
            </a:pPr>
            <a:r>
              <a:rPr lang="en-US" dirty="0"/>
              <a:t>2. 3</a:t>
            </a:r>
            <a:r>
              <a:rPr lang="en-US" baseline="30000" dirty="0"/>
              <a:t>rd</a:t>
            </a:r>
            <a:r>
              <a:rPr lang="en-US" dirty="0"/>
              <a:t>- Party Software on which the app depends </a:t>
            </a:r>
            <a:br>
              <a:rPr lang="en-US" dirty="0"/>
            </a:br>
            <a:r>
              <a:rPr lang="en-US" dirty="0"/>
              <a:t>       =&gt; </a:t>
            </a:r>
            <a:r>
              <a:rPr lang="en-US" b="1" dirty="0"/>
              <a:t>Libs (Libraries)</a:t>
            </a:r>
          </a:p>
          <a:p>
            <a:pPr marL="0" indent="0">
              <a:buNone/>
            </a:pPr>
            <a:endParaRPr lang="en-US" b="1" dirty="0"/>
          </a:p>
          <a:p>
            <a:pPr>
              <a:buFontTx/>
              <a:buChar char="-"/>
            </a:pPr>
            <a:r>
              <a:rPr lang="en-US" b="1" dirty="0">
                <a:solidFill>
                  <a:schemeClr val="accent1">
                    <a:lumMod val="75000"/>
                  </a:schemeClr>
                </a:solidFill>
              </a:rPr>
              <a:t>Guest OS vs Host OS: </a:t>
            </a:r>
            <a:r>
              <a:rPr lang="en-US" dirty="0">
                <a:solidFill>
                  <a:schemeClr val="accent1">
                    <a:lumMod val="75000"/>
                  </a:schemeClr>
                </a:solidFill>
              </a:rPr>
              <a:t>(as in virtualization)</a:t>
            </a:r>
            <a:br>
              <a:rPr lang="en-US" dirty="0">
                <a:solidFill>
                  <a:schemeClr val="accent1">
                    <a:lumMod val="75000"/>
                  </a:schemeClr>
                </a:solidFill>
              </a:rPr>
            </a:br>
            <a:r>
              <a:rPr lang="en-US" dirty="0">
                <a:solidFill>
                  <a:schemeClr val="accent1">
                    <a:lumMod val="75000"/>
                  </a:schemeClr>
                </a:solidFill>
              </a:rPr>
              <a:t>Both are OS.</a:t>
            </a:r>
            <a:br>
              <a:rPr lang="en-US" dirty="0">
                <a:solidFill>
                  <a:schemeClr val="accent1">
                    <a:lumMod val="75000"/>
                  </a:schemeClr>
                </a:solidFill>
              </a:rPr>
            </a:br>
            <a:r>
              <a:rPr lang="en-US" dirty="0">
                <a:solidFill>
                  <a:schemeClr val="accent1">
                    <a:lumMod val="75000"/>
                  </a:schemeClr>
                </a:solidFill>
              </a:rPr>
              <a:t>Guest </a:t>
            </a:r>
            <a:r>
              <a:rPr lang="en-US" dirty="0"/>
              <a:t>is just an identifier given to the OS that is installed on the VMs.</a:t>
            </a:r>
            <a:br>
              <a:rPr lang="en-US" dirty="0"/>
            </a:br>
            <a:r>
              <a:rPr lang="en-US" dirty="0">
                <a:solidFill>
                  <a:schemeClr val="accent1">
                    <a:lumMod val="75000"/>
                  </a:schemeClr>
                </a:solidFill>
              </a:rPr>
              <a:t>Host </a:t>
            </a:r>
            <a:r>
              <a:rPr lang="en-US" dirty="0"/>
              <a:t>is the identifier given to the OS that is installed on the Physical Machines.</a:t>
            </a:r>
            <a:br>
              <a:rPr lang="en-US" dirty="0"/>
            </a:br>
            <a:br>
              <a:rPr lang="en-US" b="1" dirty="0">
                <a:solidFill>
                  <a:schemeClr val="accent1">
                    <a:lumMod val="75000"/>
                  </a:schemeClr>
                </a:solidFill>
              </a:rPr>
            </a:br>
            <a:endParaRPr lang="en-US" b="1" dirty="0">
              <a:solidFill>
                <a:schemeClr val="accent1">
                  <a:lumMod val="75000"/>
                </a:schemeClr>
              </a:solidFill>
            </a:endParaRPr>
          </a:p>
        </p:txBody>
      </p:sp>
      <p:pic>
        <p:nvPicPr>
          <p:cNvPr id="5" name="Picture 4">
            <a:extLst>
              <a:ext uri="{FF2B5EF4-FFF2-40B4-BE49-F238E27FC236}">
                <a16:creationId xmlns:a16="http://schemas.microsoft.com/office/drawing/2014/main" id="{8BCCF1AF-F2B4-4885-8C7F-63509F86A2A4}"/>
              </a:ext>
            </a:extLst>
          </p:cNvPr>
          <p:cNvPicPr>
            <a:picLocks noChangeAspect="1"/>
          </p:cNvPicPr>
          <p:nvPr/>
        </p:nvPicPr>
        <p:blipFill>
          <a:blip r:embed="rId2"/>
          <a:stretch>
            <a:fillRect/>
          </a:stretch>
        </p:blipFill>
        <p:spPr>
          <a:xfrm>
            <a:off x="7362825" y="1690688"/>
            <a:ext cx="4210050" cy="4157330"/>
          </a:xfrm>
          <a:prstGeom prst="rect">
            <a:avLst/>
          </a:prstGeom>
        </p:spPr>
      </p:pic>
      <p:sp>
        <p:nvSpPr>
          <p:cNvPr id="6" name="TextBox 5">
            <a:extLst>
              <a:ext uri="{FF2B5EF4-FFF2-40B4-BE49-F238E27FC236}">
                <a16:creationId xmlns:a16="http://schemas.microsoft.com/office/drawing/2014/main" id="{3B7E6919-79BB-4549-BF3A-BA37A6D4A622}"/>
              </a:ext>
            </a:extLst>
          </p:cNvPr>
          <p:cNvSpPr txBox="1"/>
          <p:nvPr/>
        </p:nvSpPr>
        <p:spPr>
          <a:xfrm>
            <a:off x="7858125" y="5667375"/>
            <a:ext cx="3648075" cy="369332"/>
          </a:xfrm>
          <a:prstGeom prst="rect">
            <a:avLst/>
          </a:prstGeom>
          <a:noFill/>
        </p:spPr>
        <p:txBody>
          <a:bodyPr wrap="square" rtlCol="0">
            <a:spAutoFit/>
          </a:bodyPr>
          <a:lstStyle/>
          <a:p>
            <a:pPr algn="ctr"/>
            <a:r>
              <a:rPr lang="en-US" b="1" dirty="0"/>
              <a:t>Virtualization</a:t>
            </a:r>
          </a:p>
        </p:txBody>
      </p:sp>
    </p:spTree>
    <p:extLst>
      <p:ext uri="{BB962C8B-B14F-4D97-AF65-F5344CB8AC3E}">
        <p14:creationId xmlns:p14="http://schemas.microsoft.com/office/powerpoint/2010/main" val="3205933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4">
            <a:extLst>
              <a:ext uri="{FF2B5EF4-FFF2-40B4-BE49-F238E27FC236}">
                <a16:creationId xmlns:a16="http://schemas.microsoft.com/office/drawing/2014/main" id="{25FCE169-4276-4005-8C82-CCC9C80C4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461736"/>
            <a:ext cx="6675119" cy="186629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FD33CA-77F5-4BA9-B7F9-E4EE81C814EE}"/>
              </a:ext>
            </a:extLst>
          </p:cNvPr>
          <p:cNvSpPr>
            <a:spLocks noGrp="1"/>
          </p:cNvSpPr>
          <p:nvPr>
            <p:ph type="title"/>
          </p:nvPr>
        </p:nvSpPr>
        <p:spPr>
          <a:xfrm>
            <a:off x="730155" y="730155"/>
            <a:ext cx="6090743" cy="1422871"/>
          </a:xfrm>
        </p:spPr>
        <p:txBody>
          <a:bodyPr>
            <a:normAutofit/>
          </a:bodyPr>
          <a:lstStyle/>
          <a:p>
            <a:r>
              <a:rPr lang="en-US" dirty="0">
                <a:solidFill>
                  <a:srgbClr val="FFFFFF"/>
                </a:solidFill>
              </a:rPr>
              <a:t>Containerization</a:t>
            </a:r>
          </a:p>
        </p:txBody>
      </p:sp>
      <p:sp>
        <p:nvSpPr>
          <p:cNvPr id="35" name="Rectangle 26">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9951" y="467575"/>
            <a:ext cx="2148840" cy="1877811"/>
          </a:xfrm>
          <a:prstGeom prst="rect">
            <a:avLst/>
          </a:prstGeom>
          <a:solidFill>
            <a:srgbClr val="71504B"/>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 name="Rectangle 28">
            <a:extLst>
              <a:ext uri="{FF2B5EF4-FFF2-40B4-BE49-F238E27FC236}">
                <a16:creationId xmlns:a16="http://schemas.microsoft.com/office/drawing/2014/main" id="{E186B68C-84BC-4A6E-99D1-EE87483C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3990" y="471340"/>
            <a:ext cx="2148840" cy="1856689"/>
          </a:xfrm>
          <a:prstGeom prst="rect">
            <a:avLst/>
          </a:prstGeom>
          <a:solidFill>
            <a:srgbClr val="FD9E0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 name="Rectangle 30">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920" y="2476301"/>
            <a:ext cx="6675119" cy="3922777"/>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85000"/>
                </a:prstClr>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9ED7F89A-4D64-539F-1A2B-CA939D30786C}"/>
              </a:ext>
            </a:extLst>
          </p:cNvPr>
          <p:cNvSpPr>
            <a:spLocks noGrp="1"/>
          </p:cNvSpPr>
          <p:nvPr>
            <p:ph idx="1"/>
          </p:nvPr>
        </p:nvSpPr>
        <p:spPr>
          <a:xfrm>
            <a:off x="786384" y="2717021"/>
            <a:ext cx="6034514" cy="3410824"/>
          </a:xfrm>
        </p:spPr>
        <p:txBody>
          <a:bodyPr anchor="ctr">
            <a:normAutofit fontScale="92500" lnSpcReduction="20000"/>
          </a:bodyPr>
          <a:lstStyle/>
          <a:p>
            <a:pPr marL="0" indent="0">
              <a:buNone/>
            </a:pPr>
            <a:r>
              <a:rPr lang="en-US" sz="2000" dirty="0"/>
              <a:t>There are 4 major differences between the Containers &amp; Virtual Machines (as visible from picture):</a:t>
            </a:r>
          </a:p>
          <a:p>
            <a:pPr>
              <a:buFontTx/>
              <a:buChar char="-"/>
            </a:pPr>
            <a:r>
              <a:rPr lang="en-US" sz="2000" dirty="0"/>
              <a:t>Docker Engine in place of Hypervisor.</a:t>
            </a:r>
          </a:p>
          <a:p>
            <a:pPr>
              <a:buFontTx/>
              <a:buChar char="-"/>
            </a:pPr>
            <a:r>
              <a:rPr lang="en-US" sz="2000" dirty="0"/>
              <a:t>No OS in case of Containers.</a:t>
            </a:r>
          </a:p>
          <a:p>
            <a:pPr>
              <a:buFontTx/>
              <a:buChar char="-"/>
            </a:pPr>
            <a:r>
              <a:rPr lang="en-US" sz="2000" dirty="0"/>
              <a:t>Able to deploy a greater number of containers as compared to VMs.</a:t>
            </a:r>
          </a:p>
          <a:p>
            <a:pPr>
              <a:buFontTx/>
              <a:buChar char="-"/>
            </a:pPr>
            <a:r>
              <a:rPr lang="en-US" sz="2000" dirty="0"/>
              <a:t>Bins/Libs can be shared in case of containers but not in case of VMs. (e.g. App2 &amp; App3 share same set of bins/libs)</a:t>
            </a:r>
            <a:br>
              <a:rPr lang="en-US" sz="2000" dirty="0"/>
            </a:br>
            <a:br>
              <a:rPr lang="en-US" sz="2000" dirty="0"/>
            </a:br>
            <a:r>
              <a:rPr lang="en-US" sz="2000" dirty="0"/>
              <a:t>Note: </a:t>
            </a:r>
            <a:r>
              <a:rPr lang="en-US" sz="2000" b="1" dirty="0"/>
              <a:t>Bins/Libs are something that are unique in each of the OS. Rest File Manager, Process Manager &amp; Device Manager are shared as of the Host OS. </a:t>
            </a:r>
          </a:p>
        </p:txBody>
      </p:sp>
      <p:sp>
        <p:nvSpPr>
          <p:cNvPr id="33" name="Rectangle 32">
            <a:extLst>
              <a:ext uri="{FF2B5EF4-FFF2-40B4-BE49-F238E27FC236}">
                <a16:creationId xmlns:a16="http://schemas.microsoft.com/office/drawing/2014/main" id="{01955DCA-E99D-4678-99DB-8075105C1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9951" y="2480956"/>
            <a:ext cx="4453128" cy="3922776"/>
          </a:xfrm>
          <a:prstGeom prst="rect">
            <a:avLst/>
          </a:prstGeom>
          <a:solidFill>
            <a:srgbClr val="FD9E03">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9B5590FC-7188-474D-BCC4-0D461D4D5A7E}"/>
              </a:ext>
            </a:extLst>
          </p:cNvPr>
          <p:cNvPicPr>
            <a:picLocks noChangeAspect="1"/>
          </p:cNvPicPr>
          <p:nvPr/>
        </p:nvPicPr>
        <p:blipFill>
          <a:blip r:embed="rId2"/>
          <a:stretch>
            <a:fillRect/>
          </a:stretch>
        </p:blipFill>
        <p:spPr>
          <a:xfrm>
            <a:off x="7217085" y="2498312"/>
            <a:ext cx="4505745" cy="3888347"/>
          </a:xfrm>
          <a:prstGeom prst="rect">
            <a:avLst/>
          </a:prstGeom>
        </p:spPr>
      </p:pic>
    </p:spTree>
    <p:extLst>
      <p:ext uri="{BB962C8B-B14F-4D97-AF65-F5344CB8AC3E}">
        <p14:creationId xmlns:p14="http://schemas.microsoft.com/office/powerpoint/2010/main" val="2057346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1247</TotalTime>
  <Words>2372</Words>
  <Application>Microsoft Office PowerPoint</Application>
  <PresentationFormat>Widescreen</PresentationFormat>
  <Paragraphs>88</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-apple-system</vt:lpstr>
      <vt:lpstr>Arial</vt:lpstr>
      <vt:lpstr>Calibri</vt:lpstr>
      <vt:lpstr>Calibri Light</vt:lpstr>
      <vt:lpstr>ibm-plex-sans</vt:lpstr>
      <vt:lpstr>Office Theme</vt:lpstr>
      <vt:lpstr>DOCKER – Deep Dive</vt:lpstr>
      <vt:lpstr>Physical Servers/On Premise/Bare Metal</vt:lpstr>
      <vt:lpstr>Physical Server: Problems</vt:lpstr>
      <vt:lpstr>Virtualization</vt:lpstr>
      <vt:lpstr>Virtualization: Benefits</vt:lpstr>
      <vt:lpstr>Virtualization: Problems</vt:lpstr>
      <vt:lpstr>Virtualization: Problems</vt:lpstr>
      <vt:lpstr>Terminologies</vt:lpstr>
      <vt:lpstr>Containerization</vt:lpstr>
      <vt:lpstr>Containerization: Benefits</vt:lpstr>
      <vt:lpstr>Components in Virtual Machine  vs  Components in Containers</vt:lpstr>
      <vt:lpstr>Why Docker?</vt:lpstr>
      <vt:lpstr>Problems before Docker</vt:lpstr>
      <vt:lpstr>How Docker tackles all our issues?</vt:lpstr>
      <vt:lpstr>What is Docker?</vt:lpstr>
      <vt:lpstr>Docker (Contd…)</vt:lpstr>
      <vt:lpstr>Containerization &amp; Containers</vt:lpstr>
      <vt:lpstr>Docker Image &amp; Docker Containers</vt:lpstr>
      <vt:lpstr>Docker Image &amp; Docker Containers</vt:lpstr>
      <vt:lpstr>Docker Image &amp; Docker Containers  (To Sum Up…)</vt:lpstr>
      <vt:lpstr>Docker Components</vt:lpstr>
      <vt:lpstr>Docker Workflow</vt:lpstr>
      <vt:lpstr>Docker file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 – Deep Dive</dc:title>
  <dc:creator>Sanskar Dwivedi</dc:creator>
  <cp:lastModifiedBy>Sanskar Dwivedi</cp:lastModifiedBy>
  <cp:revision>3</cp:revision>
  <dcterms:created xsi:type="dcterms:W3CDTF">2022-09-06T11:36:39Z</dcterms:created>
  <dcterms:modified xsi:type="dcterms:W3CDTF">2023-03-21T11:29:48Z</dcterms:modified>
</cp:coreProperties>
</file>